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2"/>
  </p:notesMasterIdLst>
  <p:sldIdLst>
    <p:sldId id="257" r:id="rId2"/>
    <p:sldId id="258" r:id="rId3"/>
    <p:sldId id="277" r:id="rId4"/>
    <p:sldId id="271" r:id="rId5"/>
    <p:sldId id="261" r:id="rId6"/>
    <p:sldId id="280" r:id="rId7"/>
    <p:sldId id="278" r:id="rId8"/>
    <p:sldId id="279" r:id="rId9"/>
    <p:sldId id="273" r:id="rId10"/>
    <p:sldId id="274" r:id="rId11"/>
  </p:sldIdLst>
  <p:sldSz cx="9144000" cy="6858000" type="screen4x3"/>
  <p:notesSz cx="6858000" cy="9144000"/>
  <p:custDataLst>
    <p:tags r:id="rId13"/>
  </p:custDataLst>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42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343BF77-A3D4-46DC-9474-04F05C2D38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en-CA"/>
          </a:p>
        </p:txBody>
      </p:sp>
      <p:sp>
        <p:nvSpPr>
          <p:cNvPr id="3" name="Date Placeholder 2">
            <a:extLst>
              <a:ext uri="{FF2B5EF4-FFF2-40B4-BE49-F238E27FC236}">
                <a16:creationId xmlns:a16="http://schemas.microsoft.com/office/drawing/2014/main" id="{A91E85F5-AE34-4C09-9779-95EB8043BE17}"/>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53D16414-84AE-4ADC-8732-06DFCA05E387}" type="datetimeFigureOut">
              <a:rPr lang="en-CA"/>
              <a:pPr>
                <a:defRPr/>
              </a:pPr>
              <a:t>2021-03-09</a:t>
            </a:fld>
            <a:endParaRPr lang="en-CA"/>
          </a:p>
        </p:txBody>
      </p:sp>
      <p:sp>
        <p:nvSpPr>
          <p:cNvPr id="4" name="Slide Image Placeholder 3">
            <a:extLst>
              <a:ext uri="{FF2B5EF4-FFF2-40B4-BE49-F238E27FC236}">
                <a16:creationId xmlns:a16="http://schemas.microsoft.com/office/drawing/2014/main" id="{61F2AD7E-731B-4DAE-8FFA-7C96BA3381D0}"/>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423F1EEC-8834-443D-A98E-0A16EB0E2C8D}"/>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54EBD77-4ADE-4AFB-8F92-3317AF32E6E2}"/>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en-CA"/>
          </a:p>
        </p:txBody>
      </p:sp>
      <p:sp>
        <p:nvSpPr>
          <p:cNvPr id="7" name="Slide Number Placeholder 6">
            <a:extLst>
              <a:ext uri="{FF2B5EF4-FFF2-40B4-BE49-F238E27FC236}">
                <a16:creationId xmlns:a16="http://schemas.microsoft.com/office/drawing/2014/main" id="{F484256F-319A-4845-9E2F-918899A95AA5}"/>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8124449C-7CBB-4075-84EB-AC1AB4779DB0}" type="slidenum">
              <a:rPr lang="en-CA" altLang="en-US"/>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D0CE4BD7-2616-4ABE-B834-DC5E6B260D7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3E86C0EE-0855-4AD6-8330-8FF3A46D7C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8196" name="Slide Number Placeholder 3">
            <a:extLst>
              <a:ext uri="{FF2B5EF4-FFF2-40B4-BE49-F238E27FC236}">
                <a16:creationId xmlns:a16="http://schemas.microsoft.com/office/drawing/2014/main" id="{FCB2FDF5-AAB9-406E-9C86-D2445D53C5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1615EF4-8BD8-4E1E-98A7-1D7A4ABD762A}" type="slidenum">
              <a:rPr lang="en-CA" altLang="en-US"/>
              <a:pPr/>
              <a:t>1</a:t>
            </a:fld>
            <a:endParaRPr lang="en-CA"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18EE3776-B53D-41FC-A3E1-01C7914853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D774E6C8-AE76-4140-BD5F-5803BF5017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23556" name="Slide Number Placeholder 3">
            <a:extLst>
              <a:ext uri="{FF2B5EF4-FFF2-40B4-BE49-F238E27FC236}">
                <a16:creationId xmlns:a16="http://schemas.microsoft.com/office/drawing/2014/main" id="{24213EC8-2642-46C7-B4F8-A3AC1BEB47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90B3073B-1EA4-4ACB-988D-56EDEE7F208F}" type="slidenum">
              <a:rPr lang="en-CA" altLang="en-US"/>
              <a:pPr/>
              <a:t>10</a:t>
            </a:fld>
            <a:endParaRPr lang="en-CA"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2C698733-F996-4870-8360-E52DD6C246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91BE322-DEA0-4C0C-8152-BD6BB1DD4CA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10244" name="Slide Number Placeholder 3">
            <a:extLst>
              <a:ext uri="{FF2B5EF4-FFF2-40B4-BE49-F238E27FC236}">
                <a16:creationId xmlns:a16="http://schemas.microsoft.com/office/drawing/2014/main" id="{E32BED9A-61A5-441C-B9A5-710AE45736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1AE64BAF-C670-4C91-96A4-0B254555AE77}" type="slidenum">
              <a:rPr lang="en-CA" altLang="en-US"/>
              <a:pPr/>
              <a:t>2</a:t>
            </a:fld>
            <a:endParaRPr lang="en-CA"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DC869D21-EAA5-47D1-9BDD-4B38CF2B5E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73689ECB-FBC8-4DA0-8944-1E3B854F5B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12292" name="Slide Number Placeholder 3">
            <a:extLst>
              <a:ext uri="{FF2B5EF4-FFF2-40B4-BE49-F238E27FC236}">
                <a16:creationId xmlns:a16="http://schemas.microsoft.com/office/drawing/2014/main" id="{76F9DA48-1F2E-420F-B916-3B548796EF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3BF14B0B-3B5A-4723-99B0-CB77C1AB7D00}" type="slidenum">
              <a:rPr lang="en-CA" altLang="en-US"/>
              <a:pPr/>
              <a:t>3</a:t>
            </a:fld>
            <a:endParaRPr lang="en-CA"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1CB130F-90F0-4B3E-9706-ECEE4A714D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F72D7640-F485-499E-A4E3-9FDAF44890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
        <p:nvSpPr>
          <p:cNvPr id="14340" name="Slide Number Placeholder 3">
            <a:extLst>
              <a:ext uri="{FF2B5EF4-FFF2-40B4-BE49-F238E27FC236}">
                <a16:creationId xmlns:a16="http://schemas.microsoft.com/office/drawing/2014/main" id="{D6807A3E-3C2A-45CC-A17C-F0861096A6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549DD0A6-09D8-4728-B3E2-648D719534A3}" type="slidenum">
              <a:rPr lang="en-CA" altLang="en-US"/>
              <a:pPr/>
              <a:t>4</a:t>
            </a:fld>
            <a:endParaRPr lang="en-CA"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52E23B77-D151-42CD-A9B9-E78A0993387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94F1118B-CCCD-4A89-BD0B-B08D80C5F3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16388" name="Slide Number Placeholder 3">
            <a:extLst>
              <a:ext uri="{FF2B5EF4-FFF2-40B4-BE49-F238E27FC236}">
                <a16:creationId xmlns:a16="http://schemas.microsoft.com/office/drawing/2014/main" id="{A40A5980-7D3A-44A3-B86C-E766F5D49C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7F40D0B0-752E-4457-B2F7-AC4ED08089C8}" type="slidenum">
              <a:rPr lang="en-CA" altLang="en-US"/>
              <a:pPr/>
              <a:t>5</a:t>
            </a:fld>
            <a:endParaRPr lang="en-CA"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8124449C-7CBB-4075-84EB-AC1AB4779DB0}" type="slidenum">
              <a:rPr lang="en-CA" altLang="en-US" smtClean="0"/>
              <a:pPr/>
              <a:t>6</a:t>
            </a:fld>
            <a:endParaRPr lang="en-CA" altLang="en-US"/>
          </a:p>
        </p:txBody>
      </p:sp>
    </p:spTree>
    <p:extLst>
      <p:ext uri="{BB962C8B-B14F-4D97-AF65-F5344CB8AC3E}">
        <p14:creationId xmlns:p14="http://schemas.microsoft.com/office/powerpoint/2010/main" val="29092720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8124449C-7CBB-4075-84EB-AC1AB4779DB0}" type="slidenum">
              <a:rPr lang="en-CA" altLang="en-US" smtClean="0"/>
              <a:pPr/>
              <a:t>7</a:t>
            </a:fld>
            <a:endParaRPr lang="en-CA" altLang="en-US"/>
          </a:p>
        </p:txBody>
      </p:sp>
    </p:spTree>
    <p:extLst>
      <p:ext uri="{BB962C8B-B14F-4D97-AF65-F5344CB8AC3E}">
        <p14:creationId xmlns:p14="http://schemas.microsoft.com/office/powerpoint/2010/main" val="1870560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8124449C-7CBB-4075-84EB-AC1AB4779DB0}" type="slidenum">
              <a:rPr lang="en-CA" altLang="en-US" smtClean="0"/>
              <a:pPr/>
              <a:t>8</a:t>
            </a:fld>
            <a:endParaRPr lang="en-CA" altLang="en-US"/>
          </a:p>
        </p:txBody>
      </p:sp>
    </p:spTree>
    <p:extLst>
      <p:ext uri="{BB962C8B-B14F-4D97-AF65-F5344CB8AC3E}">
        <p14:creationId xmlns:p14="http://schemas.microsoft.com/office/powerpoint/2010/main" val="3374208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5AF67198-C8F6-4EFF-AEF2-E5EE9EB659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C68A8313-E07A-4CF8-BBDA-5DBA384B4A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a:p>
        </p:txBody>
      </p:sp>
      <p:sp>
        <p:nvSpPr>
          <p:cNvPr id="21508" name="Slide Number Placeholder 3">
            <a:extLst>
              <a:ext uri="{FF2B5EF4-FFF2-40B4-BE49-F238E27FC236}">
                <a16:creationId xmlns:a16="http://schemas.microsoft.com/office/drawing/2014/main" id="{EAA4EE39-226B-4B82-9FA8-9F70594F76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fld id="{8161A34C-D798-49F7-B736-AD913DBCF516}" type="slidenum">
              <a:rPr lang="en-CA" altLang="en-US"/>
              <a:pPr/>
              <a:t>9</a:t>
            </a:fld>
            <a:endParaRPr lang="en-CA"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D8F1893-5E23-4041-887D-AD9A84C7EB7D}"/>
              </a:ext>
            </a:extLst>
          </p:cNvPr>
          <p:cNvSpPr/>
          <p:nvPr/>
        </p:nvSpPr>
        <p:spPr>
          <a:xfrm>
            <a:off x="685800" y="1346947"/>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a:extLst>
              <a:ext uri="{FF2B5EF4-FFF2-40B4-BE49-F238E27FC236}">
                <a16:creationId xmlns:a16="http://schemas.microsoft.com/office/drawing/2014/main" id="{59544FC4-2F92-4F3F-8B96-BEBE2A8DDFF6}"/>
              </a:ext>
            </a:extLst>
          </p:cNvPr>
          <p:cNvSpPr/>
          <p:nvPr/>
        </p:nvSpPr>
        <p:spPr>
          <a:xfrm>
            <a:off x="685800" y="4282763"/>
            <a:ext cx="77724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id="{CC0F46E1-75EA-479B-81B4-C8B332D00FED}"/>
              </a:ext>
            </a:extLst>
          </p:cNvPr>
          <p:cNvSpPr/>
          <p:nvPr/>
        </p:nvSpPr>
        <p:spPr>
          <a:xfrm>
            <a:off x="685800" y="1484779"/>
            <a:ext cx="77724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13">
            <a:extLst>
              <a:ext uri="{FF2B5EF4-FFF2-40B4-BE49-F238E27FC236}">
                <a16:creationId xmlns:a16="http://schemas.microsoft.com/office/drawing/2014/main" id="{DB61E4CD-6DDD-4A89-BC0D-94F15490CC87}"/>
              </a:ext>
            </a:extLst>
          </p:cNvPr>
          <p:cNvGrpSpPr>
            <a:grpSpLocks noChangeAspect="1"/>
          </p:cNvGrpSpPr>
          <p:nvPr/>
        </p:nvGrpSpPr>
        <p:grpSpPr bwMode="auto">
          <a:xfrm>
            <a:off x="7234238" y="4106863"/>
            <a:ext cx="914400" cy="914400"/>
            <a:chOff x="9685338" y="4460675"/>
            <a:chExt cx="1080904" cy="1080902"/>
          </a:xfrm>
        </p:grpSpPr>
        <p:sp>
          <p:nvSpPr>
            <p:cNvPr id="8" name="Oval 7">
              <a:extLst>
                <a:ext uri="{FF2B5EF4-FFF2-40B4-BE49-F238E27FC236}">
                  <a16:creationId xmlns:a16="http://schemas.microsoft.com/office/drawing/2014/main" id="{0DD488C5-6DB0-491B-AF94-0A423C794699}"/>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9" name="Oval 15">
              <a:extLst>
                <a:ext uri="{FF2B5EF4-FFF2-40B4-BE49-F238E27FC236}">
                  <a16:creationId xmlns:a16="http://schemas.microsoft.com/office/drawing/2014/main" id="{ECFA825D-5AF4-49B1-AE6D-46BA0485C5F5}"/>
                </a:ext>
              </a:extLst>
            </p:cNvPr>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1"/>
          <p:cNvSpPr>
            <a:spLocks noGrp="1"/>
          </p:cNvSpPr>
          <p:nvPr>
            <p:ph type="ctrTitle"/>
          </p:nvPr>
        </p:nvSpPr>
        <p:spPr>
          <a:xfrm>
            <a:off x="788670" y="1432223"/>
            <a:ext cx="759333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802386" y="4389120"/>
            <a:ext cx="5918454"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10" name="Date Placeholder 3">
            <a:extLst>
              <a:ext uri="{FF2B5EF4-FFF2-40B4-BE49-F238E27FC236}">
                <a16:creationId xmlns:a16="http://schemas.microsoft.com/office/drawing/2014/main" id="{DDF1C226-5DB5-422B-AA0B-E0BB50B8D8AF}"/>
              </a:ext>
            </a:extLst>
          </p:cNvPr>
          <p:cNvSpPr>
            <a:spLocks noGrp="1"/>
          </p:cNvSpPr>
          <p:nvPr>
            <p:ph type="dt" sz="half" idx="10"/>
          </p:nvPr>
        </p:nvSpPr>
        <p:spPr/>
        <p:txBody>
          <a:bodyPr/>
          <a:lstStyle>
            <a:lvl1pPr>
              <a:defRPr/>
            </a:lvl1pPr>
          </a:lstStyle>
          <a:p>
            <a:pPr>
              <a:defRPr/>
            </a:pPr>
            <a:endParaRPr lang="en-US"/>
          </a:p>
        </p:txBody>
      </p:sp>
      <p:sp>
        <p:nvSpPr>
          <p:cNvPr id="11" name="Footer Placeholder 4">
            <a:extLst>
              <a:ext uri="{FF2B5EF4-FFF2-40B4-BE49-F238E27FC236}">
                <a16:creationId xmlns:a16="http://schemas.microsoft.com/office/drawing/2014/main" id="{09807974-BFF4-4C12-910B-2AF57C119D20}"/>
              </a:ext>
            </a:extLst>
          </p:cNvPr>
          <p:cNvSpPr>
            <a:spLocks noGrp="1"/>
          </p:cNvSpPr>
          <p:nvPr>
            <p:ph type="ftr" sz="quarter" idx="11"/>
          </p:nvPr>
        </p:nvSpPr>
        <p:spPr>
          <a:xfrm>
            <a:off x="812800" y="6272213"/>
            <a:ext cx="4745038" cy="365125"/>
          </a:xfrm>
        </p:spPr>
        <p:txBody>
          <a:bodyPr/>
          <a:lstStyle>
            <a:lvl1pPr>
              <a:defRPr/>
            </a:lvl1pPr>
          </a:lstStyle>
          <a:p>
            <a:pPr>
              <a:defRPr/>
            </a:pPr>
            <a:endParaRPr lang="en-US"/>
          </a:p>
        </p:txBody>
      </p:sp>
      <p:sp>
        <p:nvSpPr>
          <p:cNvPr id="12" name="Slide Number Placeholder 5">
            <a:extLst>
              <a:ext uri="{FF2B5EF4-FFF2-40B4-BE49-F238E27FC236}">
                <a16:creationId xmlns:a16="http://schemas.microsoft.com/office/drawing/2014/main" id="{3ABF96C4-AF02-405C-877F-87EED4216E3C}"/>
              </a:ext>
            </a:extLst>
          </p:cNvPr>
          <p:cNvSpPr>
            <a:spLocks noGrp="1"/>
          </p:cNvSpPr>
          <p:nvPr>
            <p:ph type="sldNum" sz="quarter" idx="12"/>
          </p:nvPr>
        </p:nvSpPr>
        <p:spPr>
          <a:xfrm>
            <a:off x="7243763" y="4227513"/>
            <a:ext cx="895350" cy="639762"/>
          </a:xfrm>
        </p:spPr>
        <p:txBody>
          <a:bodyPr/>
          <a:lstStyle>
            <a:lvl1pPr>
              <a:defRPr sz="2800"/>
            </a:lvl1pPr>
          </a:lstStyle>
          <a:p>
            <a:fld id="{A25D3EEF-9194-4AFF-A886-54195E71E0D2}" type="slidenum">
              <a:rPr lang="en-US" altLang="en-US"/>
              <a:pPr/>
              <a:t>‹#›</a:t>
            </a:fld>
            <a:endParaRPr lang="en-US" altLang="en-US"/>
          </a:p>
        </p:txBody>
      </p:sp>
    </p:spTree>
    <p:extLst>
      <p:ext uri="{BB962C8B-B14F-4D97-AF65-F5344CB8AC3E}">
        <p14:creationId xmlns:p14="http://schemas.microsoft.com/office/powerpoint/2010/main" val="1892272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17A76FD-748F-4629-8864-57E229BA30F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3422143-C94B-4EE8-8B8E-94F0FC4676B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7EB1B53-607B-44AB-96F6-F8FF4747B69C}"/>
              </a:ext>
            </a:extLst>
          </p:cNvPr>
          <p:cNvSpPr>
            <a:spLocks noGrp="1"/>
          </p:cNvSpPr>
          <p:nvPr>
            <p:ph type="sldNum" sz="quarter" idx="12"/>
          </p:nvPr>
        </p:nvSpPr>
        <p:spPr/>
        <p:txBody>
          <a:bodyPr/>
          <a:lstStyle>
            <a:lvl1pPr>
              <a:defRPr/>
            </a:lvl1pPr>
          </a:lstStyle>
          <a:p>
            <a:fld id="{2E015FB2-C751-4F8C-B9F2-C9F7A31ADC72}" type="slidenum">
              <a:rPr lang="en-US" altLang="en-US"/>
              <a:pPr/>
              <a:t>‹#›</a:t>
            </a:fld>
            <a:endParaRPr lang="en-US" altLang="en-US"/>
          </a:p>
        </p:txBody>
      </p:sp>
    </p:spTree>
    <p:extLst>
      <p:ext uri="{BB962C8B-B14F-4D97-AF65-F5344CB8AC3E}">
        <p14:creationId xmlns:p14="http://schemas.microsoft.com/office/powerpoint/2010/main" val="3652343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533400"/>
            <a:ext cx="1914525" cy="5638800"/>
          </a:xfrm>
        </p:spPr>
        <p:txBody>
          <a:bodyPr vert="eaVert"/>
          <a:lstStyle>
            <a:lvl1pPr>
              <a:defRPr b="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0100" y="533400"/>
            <a:ext cx="5629275"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39E01EC-547C-4AD5-872F-A483196DB0D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320D56D-5244-432B-93E2-33E0D988AF5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DEA9342-8F09-4C04-A04A-7374D7A41D08}"/>
              </a:ext>
            </a:extLst>
          </p:cNvPr>
          <p:cNvSpPr>
            <a:spLocks noGrp="1"/>
          </p:cNvSpPr>
          <p:nvPr>
            <p:ph type="sldNum" sz="quarter" idx="12"/>
          </p:nvPr>
        </p:nvSpPr>
        <p:spPr/>
        <p:txBody>
          <a:bodyPr/>
          <a:lstStyle>
            <a:lvl1pPr>
              <a:defRPr/>
            </a:lvl1pPr>
          </a:lstStyle>
          <a:p>
            <a:fld id="{DEE60970-B481-444A-B927-0F8357B8A776}" type="slidenum">
              <a:rPr lang="en-US" altLang="en-US"/>
              <a:pPr/>
              <a:t>‹#›</a:t>
            </a:fld>
            <a:endParaRPr lang="en-US" altLang="en-US"/>
          </a:p>
        </p:txBody>
      </p:sp>
    </p:spTree>
    <p:extLst>
      <p:ext uri="{BB962C8B-B14F-4D97-AF65-F5344CB8AC3E}">
        <p14:creationId xmlns:p14="http://schemas.microsoft.com/office/powerpoint/2010/main" val="3174627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1DD99E-E936-49B9-B12B-560C4E31706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D264F378-9906-418D-81A2-1617F9ACE75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8A12D8F-C649-4D18-AC1F-A8BF0108D36E}"/>
              </a:ext>
            </a:extLst>
          </p:cNvPr>
          <p:cNvSpPr>
            <a:spLocks noGrp="1"/>
          </p:cNvSpPr>
          <p:nvPr>
            <p:ph type="sldNum" sz="quarter" idx="12"/>
          </p:nvPr>
        </p:nvSpPr>
        <p:spPr/>
        <p:txBody>
          <a:bodyPr/>
          <a:lstStyle>
            <a:lvl1pPr>
              <a:defRPr/>
            </a:lvl1pPr>
          </a:lstStyle>
          <a:p>
            <a:fld id="{8E38F288-2C74-4097-A5CC-A02D733A79C6}" type="slidenum">
              <a:rPr lang="en-US" altLang="en-US"/>
              <a:pPr/>
              <a:t>‹#›</a:t>
            </a:fld>
            <a:endParaRPr lang="en-US" altLang="en-US"/>
          </a:p>
        </p:txBody>
      </p:sp>
    </p:spTree>
    <p:extLst>
      <p:ext uri="{BB962C8B-B14F-4D97-AF65-F5344CB8AC3E}">
        <p14:creationId xmlns:p14="http://schemas.microsoft.com/office/powerpoint/2010/main" val="3323673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1886B39-0F9D-4CF0-8AB9-60B88554407C}"/>
              </a:ext>
            </a:extLst>
          </p:cNvPr>
          <p:cNvSpPr/>
          <p:nvPr/>
        </p:nvSpPr>
        <p:spPr>
          <a:xfrm>
            <a:off x="0" y="4917989"/>
            <a:ext cx="9144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10">
            <a:extLst>
              <a:ext uri="{FF2B5EF4-FFF2-40B4-BE49-F238E27FC236}">
                <a16:creationId xmlns:a16="http://schemas.microsoft.com/office/drawing/2014/main" id="{D2263523-43B5-466F-898F-490AE57496E1}"/>
              </a:ext>
            </a:extLst>
          </p:cNvPr>
          <p:cNvGrpSpPr>
            <a:grpSpLocks noChangeAspect="1"/>
          </p:cNvGrpSpPr>
          <p:nvPr/>
        </p:nvGrpSpPr>
        <p:grpSpPr bwMode="auto">
          <a:xfrm>
            <a:off x="633413" y="2430463"/>
            <a:ext cx="914400" cy="914400"/>
            <a:chOff x="9685338" y="4460675"/>
            <a:chExt cx="1080904" cy="1080902"/>
          </a:xfrm>
        </p:grpSpPr>
        <p:sp>
          <p:nvSpPr>
            <p:cNvPr id="6" name="Oval 5">
              <a:extLst>
                <a:ext uri="{FF2B5EF4-FFF2-40B4-BE49-F238E27FC236}">
                  <a16:creationId xmlns:a16="http://schemas.microsoft.com/office/drawing/2014/main" id="{CE75EF17-7388-42D8-B7A7-6A7B271162DE}"/>
                </a:ext>
              </a:extLst>
            </p:cNvPr>
            <p:cNvSpPr/>
            <p:nvPr/>
          </p:nvSpPr>
          <p:spPr>
            <a:xfrm>
              <a:off x="9685338" y="4460675"/>
              <a:ext cx="1080904" cy="1080902"/>
            </a:xfrm>
            <a:prstGeom prst="ellipse">
              <a:avLst/>
            </a:prstGeom>
            <a:blipFill dpi="0" rotWithShape="1">
              <a:blip r:embed="rId3">
                <a:duotone>
                  <a:schemeClr val="accent1">
                    <a:shade val="45000"/>
                    <a:satMod val="135000"/>
                  </a:schemeClr>
                  <a:prstClr val="white"/>
                </a:duotone>
              </a:blip>
              <a:srcRect/>
              <a:tile tx="0" ty="0" sx="85000" sy="85000" flip="none" algn="tl"/>
            </a:blipFill>
            <a:ln w="25400" cap="flat" cmpd="sng" algn="ctr">
              <a:noFill/>
              <a:prstDash val="solid"/>
            </a:ln>
            <a:effectLst/>
          </p:spPr>
        </p:sp>
        <p:sp>
          <p:nvSpPr>
            <p:cNvPr id="7" name="Oval 13">
              <a:extLst>
                <a:ext uri="{FF2B5EF4-FFF2-40B4-BE49-F238E27FC236}">
                  <a16:creationId xmlns:a16="http://schemas.microsoft.com/office/drawing/2014/main" id="{A0BF7379-9156-4D04-96ED-25F21B3B4C38}"/>
                </a:ext>
              </a:extLst>
            </p:cNvPr>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1"/>
          <p:cNvSpPr>
            <a:spLocks noGrp="1"/>
          </p:cNvSpPr>
          <p:nvPr>
            <p:ph type="title"/>
          </p:nvPr>
        </p:nvSpPr>
        <p:spPr>
          <a:xfrm>
            <a:off x="1625346" y="1225296"/>
            <a:ext cx="6960870" cy="3520440"/>
          </a:xfrm>
        </p:spPr>
        <p:txBody>
          <a:bodyPr/>
          <a:lstStyle>
            <a:lvl1pPr>
              <a:lnSpc>
                <a:spcPct val="80000"/>
              </a:lnSpc>
              <a:defRPr sz="6400" b="0"/>
            </a:lvl1pPr>
          </a:lstStyle>
          <a:p>
            <a:r>
              <a:rPr lang="en-US"/>
              <a:t>Click to edit Master title style</a:t>
            </a:r>
            <a:endParaRPr lang="en-US" dirty="0"/>
          </a:p>
        </p:txBody>
      </p:sp>
      <p:sp>
        <p:nvSpPr>
          <p:cNvPr id="3" name="Text Placeholder 2"/>
          <p:cNvSpPr>
            <a:spLocks noGrp="1"/>
          </p:cNvSpPr>
          <p:nvPr>
            <p:ph type="body" idx="1"/>
          </p:nvPr>
        </p:nvSpPr>
        <p:spPr>
          <a:xfrm>
            <a:off x="1624330" y="5020056"/>
            <a:ext cx="678942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0A7212F3-6651-489C-BE0F-A2BFA11364EB}"/>
              </a:ext>
            </a:extLst>
          </p:cNvPr>
          <p:cNvSpPr>
            <a:spLocks noGrp="1"/>
          </p:cNvSpPr>
          <p:nvPr>
            <p:ph type="dt" sz="half" idx="10"/>
          </p:nvPr>
        </p:nvSpPr>
        <p:spPr>
          <a:xfrm>
            <a:off x="6445250" y="6272213"/>
            <a:ext cx="1982788" cy="365125"/>
          </a:xfrm>
        </p:spPr>
        <p:txBody>
          <a:bodyPr/>
          <a:lstStyle>
            <a:lvl1pPr>
              <a:defRPr>
                <a:solidFill>
                  <a:schemeClr val="accent1">
                    <a:lumMod val="50000"/>
                  </a:schemeClr>
                </a:solidFill>
              </a:defRPr>
            </a:lvl1pPr>
          </a:lstStyle>
          <a:p>
            <a:pPr>
              <a:defRPr/>
            </a:pPr>
            <a:endParaRPr lang="en-US"/>
          </a:p>
        </p:txBody>
      </p:sp>
      <p:sp>
        <p:nvSpPr>
          <p:cNvPr id="9" name="Footer Placeholder 4">
            <a:extLst>
              <a:ext uri="{FF2B5EF4-FFF2-40B4-BE49-F238E27FC236}">
                <a16:creationId xmlns:a16="http://schemas.microsoft.com/office/drawing/2014/main" id="{8E619AAD-DB92-40E1-B852-23BFEA2696E2}"/>
              </a:ext>
            </a:extLst>
          </p:cNvPr>
          <p:cNvSpPr>
            <a:spLocks noGrp="1"/>
          </p:cNvSpPr>
          <p:nvPr>
            <p:ph type="ftr" sz="quarter" idx="11"/>
          </p:nvPr>
        </p:nvSpPr>
        <p:spPr>
          <a:xfrm>
            <a:off x="1636713" y="6272213"/>
            <a:ext cx="4745037" cy="365125"/>
          </a:xfrm>
        </p:spPr>
        <p:txBody>
          <a:bodyPr/>
          <a:lstStyle>
            <a:lvl1pPr>
              <a:defRPr>
                <a:solidFill>
                  <a:schemeClr val="accent1">
                    <a:lumMod val="50000"/>
                  </a:schemeClr>
                </a:solidFill>
              </a:defRPr>
            </a:lvl1pPr>
          </a:lstStyle>
          <a:p>
            <a:pPr>
              <a:defRPr/>
            </a:pPr>
            <a:endParaRPr lang="en-US"/>
          </a:p>
        </p:txBody>
      </p:sp>
      <p:sp>
        <p:nvSpPr>
          <p:cNvPr id="10" name="Slide Number Placeholder 5">
            <a:extLst>
              <a:ext uri="{FF2B5EF4-FFF2-40B4-BE49-F238E27FC236}">
                <a16:creationId xmlns:a16="http://schemas.microsoft.com/office/drawing/2014/main" id="{CE92AAEB-3FA7-4879-B053-146B3A85BFC2}"/>
              </a:ext>
            </a:extLst>
          </p:cNvPr>
          <p:cNvSpPr>
            <a:spLocks noGrp="1"/>
          </p:cNvSpPr>
          <p:nvPr>
            <p:ph type="sldNum" sz="quarter" idx="12"/>
          </p:nvPr>
        </p:nvSpPr>
        <p:spPr>
          <a:xfrm>
            <a:off x="646113" y="2508250"/>
            <a:ext cx="890587" cy="720725"/>
          </a:xfrm>
        </p:spPr>
        <p:txBody>
          <a:bodyPr/>
          <a:lstStyle>
            <a:lvl1pPr>
              <a:defRPr sz="2800"/>
            </a:lvl1pPr>
          </a:lstStyle>
          <a:p>
            <a:fld id="{540A95B3-EC00-4534-8B0F-464C6372E021}" type="slidenum">
              <a:rPr lang="en-US" altLang="en-US"/>
              <a:pPr/>
              <a:t>‹#›</a:t>
            </a:fld>
            <a:endParaRPr lang="en-US" altLang="en-US"/>
          </a:p>
        </p:txBody>
      </p:sp>
    </p:spTree>
    <p:extLst>
      <p:ext uri="{BB962C8B-B14F-4D97-AF65-F5344CB8AC3E}">
        <p14:creationId xmlns:p14="http://schemas.microsoft.com/office/powerpoint/2010/main" val="4074678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92218" y="2194560"/>
            <a:ext cx="36576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57FCE7B3-28F8-439E-95B7-EA7A84CE3164}"/>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D18F782-30C8-459B-8C99-1242FA25920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3A0F0FC-EBE2-46BE-A155-B0BAD07EAED1}"/>
              </a:ext>
            </a:extLst>
          </p:cNvPr>
          <p:cNvSpPr>
            <a:spLocks noGrp="1"/>
          </p:cNvSpPr>
          <p:nvPr>
            <p:ph type="sldNum" sz="quarter" idx="12"/>
          </p:nvPr>
        </p:nvSpPr>
        <p:spPr/>
        <p:txBody>
          <a:bodyPr/>
          <a:lstStyle>
            <a:lvl1pPr>
              <a:defRPr/>
            </a:lvl1pPr>
          </a:lstStyle>
          <a:p>
            <a:fld id="{DEE521B2-3016-4CFF-A64E-58B52A3A8D71}" type="slidenum">
              <a:rPr lang="en-US" altLang="en-US"/>
              <a:pPr/>
              <a:t>‹#›</a:t>
            </a:fld>
            <a:endParaRPr lang="en-US" altLang="en-US"/>
          </a:p>
        </p:txBody>
      </p:sp>
    </p:spTree>
    <p:extLst>
      <p:ext uri="{BB962C8B-B14F-4D97-AF65-F5344CB8AC3E}">
        <p14:creationId xmlns:p14="http://schemas.microsoft.com/office/powerpoint/2010/main" val="44803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20793" y="2048256"/>
            <a:ext cx="36576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20793" y="2743200"/>
            <a:ext cx="36576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F9308735-ADCC-41C2-B31A-68251F3682FF}"/>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E0B27E7A-4483-44EF-B27F-BE217E2AA50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029AEB8-9E1C-46A9-B283-13007B1ACEF3}"/>
              </a:ext>
            </a:extLst>
          </p:cNvPr>
          <p:cNvSpPr>
            <a:spLocks noGrp="1"/>
          </p:cNvSpPr>
          <p:nvPr>
            <p:ph type="sldNum" sz="quarter" idx="12"/>
          </p:nvPr>
        </p:nvSpPr>
        <p:spPr/>
        <p:txBody>
          <a:bodyPr/>
          <a:lstStyle>
            <a:lvl1pPr>
              <a:defRPr/>
            </a:lvl1pPr>
          </a:lstStyle>
          <a:p>
            <a:fld id="{D1A4A42E-EA36-49A8-A7DC-F40A394C9278}" type="slidenum">
              <a:rPr lang="en-US" altLang="en-US"/>
              <a:pPr/>
              <a:t>‹#›</a:t>
            </a:fld>
            <a:endParaRPr lang="en-US" altLang="en-US"/>
          </a:p>
        </p:txBody>
      </p:sp>
    </p:spTree>
    <p:extLst>
      <p:ext uri="{BB962C8B-B14F-4D97-AF65-F5344CB8AC3E}">
        <p14:creationId xmlns:p14="http://schemas.microsoft.com/office/powerpoint/2010/main" val="111994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5E8C8D37-9095-42B2-8C65-07FE91892F9E}"/>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111A3179-D5CD-45D7-A9FD-0960DEAFB83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BCF17DB-7A26-4648-951D-BA26993045D7}"/>
              </a:ext>
            </a:extLst>
          </p:cNvPr>
          <p:cNvSpPr>
            <a:spLocks noGrp="1"/>
          </p:cNvSpPr>
          <p:nvPr>
            <p:ph type="sldNum" sz="quarter" idx="12"/>
          </p:nvPr>
        </p:nvSpPr>
        <p:spPr/>
        <p:txBody>
          <a:bodyPr/>
          <a:lstStyle>
            <a:lvl1pPr>
              <a:defRPr/>
            </a:lvl1pPr>
          </a:lstStyle>
          <a:p>
            <a:fld id="{DDF7E367-09B8-4826-A5DE-820736A35464}" type="slidenum">
              <a:rPr lang="en-US" altLang="en-US"/>
              <a:pPr/>
              <a:t>‹#›</a:t>
            </a:fld>
            <a:endParaRPr lang="en-US" altLang="en-US"/>
          </a:p>
        </p:txBody>
      </p:sp>
    </p:spTree>
    <p:extLst>
      <p:ext uri="{BB962C8B-B14F-4D97-AF65-F5344CB8AC3E}">
        <p14:creationId xmlns:p14="http://schemas.microsoft.com/office/powerpoint/2010/main" val="1608807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5E3CC35C-52BE-4015-AA4E-C6834B78B333}"/>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A734545A-5C06-46E2-B3DA-DE743065FB7A}"/>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0EB2AAB4-3AF5-46FC-82B4-40339356F592}"/>
              </a:ext>
            </a:extLst>
          </p:cNvPr>
          <p:cNvSpPr>
            <a:spLocks noGrp="1"/>
          </p:cNvSpPr>
          <p:nvPr>
            <p:ph type="sldNum" sz="quarter" idx="12"/>
          </p:nvPr>
        </p:nvSpPr>
        <p:spPr/>
        <p:txBody>
          <a:bodyPr/>
          <a:lstStyle>
            <a:lvl1pPr>
              <a:defRPr/>
            </a:lvl1pPr>
          </a:lstStyle>
          <a:p>
            <a:fld id="{746E31F7-0E59-4013-999F-3FC88DA043C1}" type="slidenum">
              <a:rPr lang="en-US" altLang="en-US"/>
              <a:pPr/>
              <a:t>‹#›</a:t>
            </a:fld>
            <a:endParaRPr lang="en-US" altLang="en-US"/>
          </a:p>
        </p:txBody>
      </p:sp>
    </p:spTree>
    <p:extLst>
      <p:ext uri="{BB962C8B-B14F-4D97-AF65-F5344CB8AC3E}">
        <p14:creationId xmlns:p14="http://schemas.microsoft.com/office/powerpoint/2010/main" val="2194977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A67040E-92AC-4656-B1CC-F5FA0F80292C}"/>
              </a:ext>
            </a:extLst>
          </p:cNvPr>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6ABA1022-D1D4-4262-AC80-C08D1D5439E4}"/>
              </a:ext>
            </a:extLst>
          </p:cNvPr>
          <p:cNvGrpSpPr>
            <a:grpSpLocks/>
          </p:cNvGrpSpPr>
          <p:nvPr/>
        </p:nvGrpSpPr>
        <p:grpSpPr bwMode="auto">
          <a:xfrm>
            <a:off x="8523288" y="6254750"/>
            <a:ext cx="392112" cy="393700"/>
            <a:chOff x="8532189" y="5068824"/>
            <a:chExt cx="393192" cy="393192"/>
          </a:xfrm>
        </p:grpSpPr>
        <p:sp>
          <p:nvSpPr>
            <p:cNvPr id="7" name="Oval 6">
              <a:extLst>
                <a:ext uri="{FF2B5EF4-FFF2-40B4-BE49-F238E27FC236}">
                  <a16:creationId xmlns:a16="http://schemas.microsoft.com/office/drawing/2014/main" id="{C7FF37EB-F2E8-4C8F-ADC6-D22080FDE965}"/>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EFBDA69F-3D2B-46ED-ADDE-BB8967B14393}"/>
                </a:ext>
              </a:extLst>
            </p:cNvPr>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Content Placeholder 2"/>
          <p:cNvSpPr>
            <a:spLocks noGrp="1"/>
          </p:cNvSpPr>
          <p:nvPr>
            <p:ph idx="1"/>
          </p:nvPr>
        </p:nvSpPr>
        <p:spPr>
          <a:xfrm>
            <a:off x="628650" y="685800"/>
            <a:ext cx="5033772"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8">
            <a:extLst>
              <a:ext uri="{FF2B5EF4-FFF2-40B4-BE49-F238E27FC236}">
                <a16:creationId xmlns:a16="http://schemas.microsoft.com/office/drawing/2014/main" id="{37F756A4-FD9F-45AF-8BF4-430377AE3286}"/>
              </a:ext>
            </a:extLst>
          </p:cNvPr>
          <p:cNvSpPr>
            <a:spLocks noGrp="1"/>
          </p:cNvSpPr>
          <p:nvPr>
            <p:ph type="dt" sz="half" idx="10"/>
          </p:nvPr>
        </p:nvSpPr>
        <p:spPr/>
        <p:txBody>
          <a:bodyPr/>
          <a:lstStyle>
            <a:lvl1pPr>
              <a:defRPr/>
            </a:lvl1pPr>
          </a:lstStyle>
          <a:p>
            <a:pPr>
              <a:defRPr/>
            </a:pPr>
            <a:endParaRPr lang="en-US"/>
          </a:p>
        </p:txBody>
      </p:sp>
      <p:sp>
        <p:nvSpPr>
          <p:cNvPr id="10" name="Footer Placeholder 9">
            <a:extLst>
              <a:ext uri="{FF2B5EF4-FFF2-40B4-BE49-F238E27FC236}">
                <a16:creationId xmlns:a16="http://schemas.microsoft.com/office/drawing/2014/main" id="{162B7C30-4516-422C-9434-79F02FCD8A82}"/>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10">
            <a:extLst>
              <a:ext uri="{FF2B5EF4-FFF2-40B4-BE49-F238E27FC236}">
                <a16:creationId xmlns:a16="http://schemas.microsoft.com/office/drawing/2014/main" id="{370A39FE-B204-4E94-971D-F23FCB7604F7}"/>
              </a:ext>
            </a:extLst>
          </p:cNvPr>
          <p:cNvSpPr>
            <a:spLocks noGrp="1"/>
          </p:cNvSpPr>
          <p:nvPr>
            <p:ph type="sldNum" sz="quarter" idx="12"/>
          </p:nvPr>
        </p:nvSpPr>
        <p:spPr/>
        <p:txBody>
          <a:bodyPr/>
          <a:lstStyle>
            <a:lvl1pPr>
              <a:defRPr/>
            </a:lvl1pPr>
          </a:lstStyle>
          <a:p>
            <a:fld id="{32E3C020-AF71-4AAC-9FFF-8397EADB6EF6}" type="slidenum">
              <a:rPr lang="en-US" altLang="en-US"/>
              <a:pPr/>
              <a:t>‹#›</a:t>
            </a:fld>
            <a:endParaRPr lang="en-US" altLang="en-US"/>
          </a:p>
        </p:txBody>
      </p:sp>
    </p:spTree>
    <p:extLst>
      <p:ext uri="{BB962C8B-B14F-4D97-AF65-F5344CB8AC3E}">
        <p14:creationId xmlns:p14="http://schemas.microsoft.com/office/powerpoint/2010/main" val="3988618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B7E4D7E-136B-4C43-8EBE-910142DF8DCB}"/>
              </a:ext>
            </a:extLst>
          </p:cNvPr>
          <p:cNvSpPr/>
          <p:nvPr/>
        </p:nvSpPr>
        <p:spPr>
          <a:xfrm>
            <a:off x="6227806" y="1"/>
            <a:ext cx="2916194"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0">
            <a:extLst>
              <a:ext uri="{FF2B5EF4-FFF2-40B4-BE49-F238E27FC236}">
                <a16:creationId xmlns:a16="http://schemas.microsoft.com/office/drawing/2014/main" id="{BFDD88CB-E5F9-494C-991B-D6A088939B1F}"/>
              </a:ext>
            </a:extLst>
          </p:cNvPr>
          <p:cNvGrpSpPr>
            <a:grpSpLocks/>
          </p:cNvGrpSpPr>
          <p:nvPr/>
        </p:nvGrpSpPr>
        <p:grpSpPr bwMode="auto">
          <a:xfrm>
            <a:off x="8523288" y="6254750"/>
            <a:ext cx="392112" cy="393700"/>
            <a:chOff x="8532189" y="5068824"/>
            <a:chExt cx="393192" cy="393192"/>
          </a:xfrm>
        </p:grpSpPr>
        <p:sp>
          <p:nvSpPr>
            <p:cNvPr id="7" name="Oval 6">
              <a:extLst>
                <a:ext uri="{FF2B5EF4-FFF2-40B4-BE49-F238E27FC236}">
                  <a16:creationId xmlns:a16="http://schemas.microsoft.com/office/drawing/2014/main" id="{20C961CE-CF97-4E96-86E7-5397EDB53A08}"/>
                </a:ext>
              </a:extLst>
            </p:cNvPr>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8" name="Oval 13">
              <a:extLst>
                <a:ext uri="{FF2B5EF4-FFF2-40B4-BE49-F238E27FC236}">
                  <a16:creationId xmlns:a16="http://schemas.microsoft.com/office/drawing/2014/main" id="{E02D2C26-A076-44BE-95E3-073547D04250}"/>
                </a:ext>
              </a:extLst>
            </p:cNvPr>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1"/>
          <p:cNvSpPr>
            <a:spLocks noGrp="1"/>
          </p:cNvSpPr>
          <p:nvPr>
            <p:ph type="title"/>
          </p:nvPr>
        </p:nvSpPr>
        <p:spPr>
          <a:xfrm>
            <a:off x="6412230" y="685800"/>
            <a:ext cx="2400300" cy="1737360"/>
          </a:xfrm>
        </p:spPr>
        <p:txBody>
          <a:bodyPr anchor="b"/>
          <a:lstStyle>
            <a:lvl1pPr>
              <a:defRPr sz="2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6227805"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412230" y="2423160"/>
            <a:ext cx="24003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Date Placeholder 7">
            <a:extLst>
              <a:ext uri="{FF2B5EF4-FFF2-40B4-BE49-F238E27FC236}">
                <a16:creationId xmlns:a16="http://schemas.microsoft.com/office/drawing/2014/main" id="{4DD4EE49-B841-497D-8A8D-129D89269A42}"/>
              </a:ext>
            </a:extLst>
          </p:cNvPr>
          <p:cNvSpPr>
            <a:spLocks noGrp="1"/>
          </p:cNvSpPr>
          <p:nvPr>
            <p:ph type="dt" sz="half" idx="10"/>
          </p:nvPr>
        </p:nvSpPr>
        <p:spPr/>
        <p:txBody>
          <a:bodyPr/>
          <a:lstStyle>
            <a:lvl1pPr>
              <a:defRPr/>
            </a:lvl1pPr>
          </a:lstStyle>
          <a:p>
            <a:pPr>
              <a:defRPr/>
            </a:pPr>
            <a:endParaRPr lang="en-US"/>
          </a:p>
        </p:txBody>
      </p:sp>
      <p:sp>
        <p:nvSpPr>
          <p:cNvPr id="10" name="Slide Number Placeholder 9">
            <a:extLst>
              <a:ext uri="{FF2B5EF4-FFF2-40B4-BE49-F238E27FC236}">
                <a16:creationId xmlns:a16="http://schemas.microsoft.com/office/drawing/2014/main" id="{9D7137B7-FAC8-49C3-B20A-21634CCCB404}"/>
              </a:ext>
            </a:extLst>
          </p:cNvPr>
          <p:cNvSpPr>
            <a:spLocks noGrp="1"/>
          </p:cNvSpPr>
          <p:nvPr>
            <p:ph type="sldNum" sz="quarter" idx="11"/>
          </p:nvPr>
        </p:nvSpPr>
        <p:spPr/>
        <p:txBody>
          <a:bodyPr/>
          <a:lstStyle>
            <a:lvl1pPr>
              <a:defRPr/>
            </a:lvl1pPr>
          </a:lstStyle>
          <a:p>
            <a:fld id="{3FD547DA-07D1-4784-AD01-F75C2D645476}" type="slidenum">
              <a:rPr lang="en-US" altLang="en-US"/>
              <a:pPr/>
              <a:t>‹#›</a:t>
            </a:fld>
            <a:endParaRPr lang="en-US" altLang="en-US"/>
          </a:p>
        </p:txBody>
      </p:sp>
    </p:spTree>
    <p:extLst>
      <p:ext uri="{BB962C8B-B14F-4D97-AF65-F5344CB8AC3E}">
        <p14:creationId xmlns:p14="http://schemas.microsoft.com/office/powerpoint/2010/main" val="362156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1">
            <a:extLst>
              <a:ext uri="{FF2B5EF4-FFF2-40B4-BE49-F238E27FC236}">
                <a16:creationId xmlns:a16="http://schemas.microsoft.com/office/drawing/2014/main" id="{335F4E05-AD93-40CC-AFAD-4C0D79A5BC98}"/>
              </a:ext>
            </a:extLst>
          </p:cNvPr>
          <p:cNvGrpSpPr>
            <a:grpSpLocks/>
          </p:cNvGrpSpPr>
          <p:nvPr/>
        </p:nvGrpSpPr>
        <p:grpSpPr bwMode="auto">
          <a:xfrm>
            <a:off x="8523288" y="6254750"/>
            <a:ext cx="392112" cy="393700"/>
            <a:chOff x="8532189" y="5068824"/>
            <a:chExt cx="393192" cy="393192"/>
          </a:xfrm>
        </p:grpSpPr>
        <p:sp>
          <p:nvSpPr>
            <p:cNvPr id="8" name="Oval 7">
              <a:extLst>
                <a:ext uri="{FF2B5EF4-FFF2-40B4-BE49-F238E27FC236}">
                  <a16:creationId xmlns:a16="http://schemas.microsoft.com/office/drawing/2014/main" id="{A7AD3F09-9A9E-4AE1-BE76-A5A53847EF2E}"/>
                </a:ext>
              </a:extLst>
            </p:cNvPr>
            <p:cNvSpPr>
              <a:spLocks noChangeAspect="1"/>
            </p:cNvSpPr>
            <p:nvPr/>
          </p:nvSpPr>
          <p:spPr>
            <a:xfrm>
              <a:off x="8532189" y="5068824"/>
              <a:ext cx="393192" cy="393192"/>
            </a:xfrm>
            <a:prstGeom prst="ellipse">
              <a:avLst/>
            </a:prstGeom>
            <a:blipFill dpi="0" rotWithShape="1">
              <a:blip r:embed="rId13">
                <a:duotone>
                  <a:schemeClr val="accent1">
                    <a:shade val="45000"/>
                    <a:satMod val="135000"/>
                  </a:schemeClr>
                  <a:prstClr val="white"/>
                </a:duotone>
              </a:blip>
              <a:srcRect/>
              <a:tile tx="50800" ty="0" sx="85000" sy="85000" flip="none" algn="tl"/>
            </a:blipFill>
            <a:ln w="25400" cap="flat" cmpd="sng" algn="ctr">
              <a:noFill/>
              <a:prstDash val="solid"/>
            </a:ln>
            <a:effectLst/>
          </p:spPr>
        </p:sp>
        <p:sp>
          <p:nvSpPr>
            <p:cNvPr id="1035" name="Oval 8">
              <a:extLst>
                <a:ext uri="{FF2B5EF4-FFF2-40B4-BE49-F238E27FC236}">
                  <a16:creationId xmlns:a16="http://schemas.microsoft.com/office/drawing/2014/main" id="{328D3693-8E06-470A-BB0D-57D016110868}"/>
                </a:ext>
              </a:extLst>
            </p:cNvPr>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a:defRPr/>
              </a:pPr>
              <a:endParaRPr lang="en-CA" altLang="en-US"/>
            </a:p>
          </p:txBody>
        </p:sp>
      </p:grpSp>
      <p:sp>
        <p:nvSpPr>
          <p:cNvPr id="2" name="Title Placeholder 1">
            <a:extLst>
              <a:ext uri="{FF2B5EF4-FFF2-40B4-BE49-F238E27FC236}">
                <a16:creationId xmlns:a16="http://schemas.microsoft.com/office/drawing/2014/main" id="{48DE9CF6-FC18-4A0E-B8D7-052A32AFA80A}"/>
              </a:ext>
            </a:extLst>
          </p:cNvPr>
          <p:cNvSpPr>
            <a:spLocks noGrp="1"/>
          </p:cNvSpPr>
          <p:nvPr>
            <p:ph type="title"/>
          </p:nvPr>
        </p:nvSpPr>
        <p:spPr>
          <a:xfrm>
            <a:off x="685800" y="484188"/>
            <a:ext cx="7772400" cy="160972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8" name="Text Placeholder 2">
            <a:extLst>
              <a:ext uri="{FF2B5EF4-FFF2-40B4-BE49-F238E27FC236}">
                <a16:creationId xmlns:a16="http://schemas.microsoft.com/office/drawing/2014/main" id="{61EBA6B9-54BD-40BF-84F3-391A07A1C4E3}"/>
              </a:ext>
            </a:extLst>
          </p:cNvPr>
          <p:cNvSpPr>
            <a:spLocks noGrp="1"/>
          </p:cNvSpPr>
          <p:nvPr>
            <p:ph type="body" idx="1"/>
          </p:nvPr>
        </p:nvSpPr>
        <p:spPr bwMode="auto">
          <a:xfrm>
            <a:off x="685800" y="2120900"/>
            <a:ext cx="77724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26143C5-5787-4D5B-A740-EE7EEF635EDA}"/>
              </a:ext>
            </a:extLst>
          </p:cNvPr>
          <p:cNvSpPr>
            <a:spLocks noGrp="1"/>
          </p:cNvSpPr>
          <p:nvPr>
            <p:ph type="dt" sz="half" idx="2"/>
          </p:nvPr>
        </p:nvSpPr>
        <p:spPr>
          <a:xfrm>
            <a:off x="5992813" y="6272213"/>
            <a:ext cx="2454275" cy="365125"/>
          </a:xfrm>
          <a:prstGeom prst="rect">
            <a:avLst/>
          </a:prstGeom>
        </p:spPr>
        <p:txBody>
          <a:bodyPr vert="horz" lIns="91440" tIns="45720" rIns="91440" bIns="45720" rtlCol="0" anchor="ctr"/>
          <a:lstStyle>
            <a:lvl1pPr algn="r">
              <a:defRPr sz="1000">
                <a:solidFill>
                  <a:schemeClr val="accent1">
                    <a:lumMod val="50000"/>
                  </a:schemeClr>
                </a:solidFill>
              </a:defRPr>
            </a:lvl1pPr>
          </a:lstStyle>
          <a:p>
            <a:pPr>
              <a:defRPr/>
            </a:pPr>
            <a:endParaRPr lang="en-US"/>
          </a:p>
        </p:txBody>
      </p:sp>
      <p:sp>
        <p:nvSpPr>
          <p:cNvPr id="5" name="Footer Placeholder 4">
            <a:extLst>
              <a:ext uri="{FF2B5EF4-FFF2-40B4-BE49-F238E27FC236}">
                <a16:creationId xmlns:a16="http://schemas.microsoft.com/office/drawing/2014/main" id="{5372B44A-E6C7-4C86-94D8-A0566C946FEE}"/>
              </a:ext>
            </a:extLst>
          </p:cNvPr>
          <p:cNvSpPr>
            <a:spLocks noGrp="1"/>
          </p:cNvSpPr>
          <p:nvPr>
            <p:ph type="ftr" sz="quarter" idx="3"/>
          </p:nvPr>
        </p:nvSpPr>
        <p:spPr>
          <a:xfrm>
            <a:off x="685800" y="6272213"/>
            <a:ext cx="4745038" cy="365125"/>
          </a:xfrm>
          <a:prstGeom prst="rect">
            <a:avLst/>
          </a:prstGeom>
        </p:spPr>
        <p:txBody>
          <a:bodyPr vert="horz" lIns="91440" tIns="45720" rIns="91440" bIns="45720" rtlCol="0" anchor="ctr"/>
          <a:lstStyle>
            <a:lvl1pPr algn="l">
              <a:defRPr sz="1000">
                <a:solidFill>
                  <a:schemeClr val="accent1">
                    <a:lumMod val="50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7D4230D4-ACDE-4AB8-A3A2-C53A3C413991}"/>
              </a:ext>
            </a:extLst>
          </p:cNvPr>
          <p:cNvSpPr>
            <a:spLocks noGrp="1"/>
          </p:cNvSpPr>
          <p:nvPr>
            <p:ph type="sldNum" sz="quarter" idx="4"/>
          </p:nvPr>
        </p:nvSpPr>
        <p:spPr>
          <a:xfrm>
            <a:off x="8483600" y="6272213"/>
            <a:ext cx="479425"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fld id="{E01BE606-D4D2-4589-947A-C76CCF2593C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98" r:id="rId1"/>
    <p:sldLayoutId id="2147483791" r:id="rId2"/>
    <p:sldLayoutId id="2147483799" r:id="rId3"/>
    <p:sldLayoutId id="2147483792" r:id="rId4"/>
    <p:sldLayoutId id="2147483793" r:id="rId5"/>
    <p:sldLayoutId id="2147483794" r:id="rId6"/>
    <p:sldLayoutId id="2147483795" r:id="rId7"/>
    <p:sldLayoutId id="2147483800" r:id="rId8"/>
    <p:sldLayoutId id="2147483801" r:id="rId9"/>
    <p:sldLayoutId id="2147483796" r:id="rId10"/>
    <p:sldLayoutId id="2147483797" r:id="rId11"/>
  </p:sldLayoutIdLst>
  <p:txStyles>
    <p:titleStyle>
      <a:lvl1pPr algn="l" rtl="0" eaLnBrk="0" fontAlgn="base" hangingPunct="0">
        <a:lnSpc>
          <a:spcPct val="90000"/>
        </a:lnSpc>
        <a:spcBef>
          <a:spcPct val="0"/>
        </a:spcBef>
        <a:spcAft>
          <a:spcPct val="0"/>
        </a:spcAft>
        <a:defRPr sz="4200" kern="1200" cap="all">
          <a:blipFill>
            <a:blip r:embed="rId14">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50.bin"/><Relationship Id="rId13" Type="http://schemas.openxmlformats.org/officeDocument/2006/relationships/image" Target="../media/image97.wmf"/><Relationship Id="rId18" Type="http://schemas.openxmlformats.org/officeDocument/2006/relationships/image" Target="../media/image100.wmf"/><Relationship Id="rId26" Type="http://schemas.openxmlformats.org/officeDocument/2006/relationships/image" Target="../media/image104.wmf"/><Relationship Id="rId39" Type="http://schemas.openxmlformats.org/officeDocument/2006/relationships/image" Target="../media/image109.wmf"/><Relationship Id="rId3" Type="http://schemas.openxmlformats.org/officeDocument/2006/relationships/oleObject" Target="../embeddings/oleObject148.bin"/><Relationship Id="rId21" Type="http://schemas.openxmlformats.org/officeDocument/2006/relationships/oleObject" Target="../embeddings/oleObject156.bin"/><Relationship Id="rId34" Type="http://schemas.openxmlformats.org/officeDocument/2006/relationships/image" Target="../media/image108.wmf"/><Relationship Id="rId42" Type="http://schemas.openxmlformats.org/officeDocument/2006/relationships/image" Target="../media/image110.wmf"/><Relationship Id="rId47" Type="http://schemas.openxmlformats.org/officeDocument/2006/relationships/oleObject" Target="../embeddings/oleObject171.bin"/><Relationship Id="rId7" Type="http://schemas.openxmlformats.org/officeDocument/2006/relationships/image" Target="../media/image94.wmf"/><Relationship Id="rId12" Type="http://schemas.openxmlformats.org/officeDocument/2006/relationships/oleObject" Target="../embeddings/oleObject152.bin"/><Relationship Id="rId17" Type="http://schemas.openxmlformats.org/officeDocument/2006/relationships/oleObject" Target="../embeddings/oleObject154.bin"/><Relationship Id="rId25" Type="http://schemas.openxmlformats.org/officeDocument/2006/relationships/oleObject" Target="../embeddings/oleObject158.bin"/><Relationship Id="rId33" Type="http://schemas.openxmlformats.org/officeDocument/2006/relationships/oleObject" Target="../embeddings/oleObject162.bin"/><Relationship Id="rId38" Type="http://schemas.openxmlformats.org/officeDocument/2006/relationships/oleObject" Target="../embeddings/oleObject166.bin"/><Relationship Id="rId46" Type="http://schemas.openxmlformats.org/officeDocument/2006/relationships/image" Target="../media/image112.wmf"/><Relationship Id="rId2" Type="http://schemas.openxmlformats.org/officeDocument/2006/relationships/notesSlide" Target="../notesSlides/notesSlide10.xml"/><Relationship Id="rId16" Type="http://schemas.openxmlformats.org/officeDocument/2006/relationships/image" Target="../media/image99.wmf"/><Relationship Id="rId20" Type="http://schemas.openxmlformats.org/officeDocument/2006/relationships/image" Target="../media/image101.wmf"/><Relationship Id="rId29" Type="http://schemas.openxmlformats.org/officeDocument/2006/relationships/oleObject" Target="../embeddings/oleObject160.bin"/><Relationship Id="rId41" Type="http://schemas.openxmlformats.org/officeDocument/2006/relationships/oleObject" Target="../embeddings/oleObject168.bin"/><Relationship Id="rId1" Type="http://schemas.openxmlformats.org/officeDocument/2006/relationships/slideLayout" Target="../slideLayouts/slideLayout2.xml"/><Relationship Id="rId6" Type="http://schemas.openxmlformats.org/officeDocument/2006/relationships/oleObject" Target="../embeddings/oleObject149.bin"/><Relationship Id="rId11" Type="http://schemas.openxmlformats.org/officeDocument/2006/relationships/image" Target="../media/image96.wmf"/><Relationship Id="rId24" Type="http://schemas.openxmlformats.org/officeDocument/2006/relationships/image" Target="../media/image103.wmf"/><Relationship Id="rId32" Type="http://schemas.openxmlformats.org/officeDocument/2006/relationships/image" Target="../media/image107.wmf"/><Relationship Id="rId37" Type="http://schemas.openxmlformats.org/officeDocument/2006/relationships/oleObject" Target="../embeddings/oleObject165.bin"/><Relationship Id="rId40" Type="http://schemas.openxmlformats.org/officeDocument/2006/relationships/oleObject" Target="../embeddings/oleObject167.bin"/><Relationship Id="rId45" Type="http://schemas.openxmlformats.org/officeDocument/2006/relationships/oleObject" Target="../embeddings/oleObject170.bin"/><Relationship Id="rId5" Type="http://schemas.openxmlformats.org/officeDocument/2006/relationships/image" Target="../media/image93.jpeg"/><Relationship Id="rId15" Type="http://schemas.openxmlformats.org/officeDocument/2006/relationships/oleObject" Target="../embeddings/oleObject153.bin"/><Relationship Id="rId23" Type="http://schemas.openxmlformats.org/officeDocument/2006/relationships/oleObject" Target="../embeddings/oleObject157.bin"/><Relationship Id="rId28" Type="http://schemas.openxmlformats.org/officeDocument/2006/relationships/image" Target="../media/image105.wmf"/><Relationship Id="rId36" Type="http://schemas.openxmlformats.org/officeDocument/2006/relationships/oleObject" Target="../embeddings/oleObject164.bin"/><Relationship Id="rId10" Type="http://schemas.openxmlformats.org/officeDocument/2006/relationships/oleObject" Target="../embeddings/oleObject151.bin"/><Relationship Id="rId19" Type="http://schemas.openxmlformats.org/officeDocument/2006/relationships/oleObject" Target="../embeddings/oleObject155.bin"/><Relationship Id="rId31" Type="http://schemas.openxmlformats.org/officeDocument/2006/relationships/oleObject" Target="../embeddings/oleObject161.bin"/><Relationship Id="rId44" Type="http://schemas.openxmlformats.org/officeDocument/2006/relationships/image" Target="../media/image111.wmf"/><Relationship Id="rId4" Type="http://schemas.openxmlformats.org/officeDocument/2006/relationships/image" Target="../media/image92.wmf"/><Relationship Id="rId9" Type="http://schemas.openxmlformats.org/officeDocument/2006/relationships/image" Target="../media/image95.wmf"/><Relationship Id="rId14" Type="http://schemas.openxmlformats.org/officeDocument/2006/relationships/image" Target="../media/image98.png"/><Relationship Id="rId22" Type="http://schemas.openxmlformats.org/officeDocument/2006/relationships/image" Target="../media/image102.wmf"/><Relationship Id="rId27" Type="http://schemas.openxmlformats.org/officeDocument/2006/relationships/oleObject" Target="../embeddings/oleObject159.bin"/><Relationship Id="rId30" Type="http://schemas.openxmlformats.org/officeDocument/2006/relationships/image" Target="../media/image106.wmf"/><Relationship Id="rId35" Type="http://schemas.openxmlformats.org/officeDocument/2006/relationships/oleObject" Target="../embeddings/oleObject163.bin"/><Relationship Id="rId43" Type="http://schemas.openxmlformats.org/officeDocument/2006/relationships/oleObject" Target="../embeddings/oleObject169.bin"/><Relationship Id="rId48" Type="http://schemas.openxmlformats.org/officeDocument/2006/relationships/image" Target="../media/image113.wmf"/></Relationships>
</file>

<file path=ppt/slides/_rels/slide2.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5.bin"/><Relationship Id="rId18" Type="http://schemas.openxmlformats.org/officeDocument/2006/relationships/oleObject" Target="../embeddings/oleObject8.bin"/><Relationship Id="rId26" Type="http://schemas.openxmlformats.org/officeDocument/2006/relationships/oleObject" Target="../embeddings/oleObject16.bin"/><Relationship Id="rId3" Type="http://schemas.openxmlformats.org/officeDocument/2006/relationships/image" Target="../media/image5.png"/><Relationship Id="rId21" Type="http://schemas.openxmlformats.org/officeDocument/2006/relationships/oleObject" Target="../embeddings/oleObject11.bin"/><Relationship Id="rId7" Type="http://schemas.openxmlformats.org/officeDocument/2006/relationships/oleObject" Target="../embeddings/oleObject2.bin"/><Relationship Id="rId12" Type="http://schemas.openxmlformats.org/officeDocument/2006/relationships/image" Target="../media/image9.wmf"/><Relationship Id="rId17" Type="http://schemas.openxmlformats.org/officeDocument/2006/relationships/oleObject" Target="../embeddings/oleObject7.bin"/><Relationship Id="rId25" Type="http://schemas.openxmlformats.org/officeDocument/2006/relationships/oleObject" Target="../embeddings/oleObject15.bin"/><Relationship Id="rId2" Type="http://schemas.openxmlformats.org/officeDocument/2006/relationships/notesSlide" Target="../notesSlides/notesSlide2.xml"/><Relationship Id="rId16" Type="http://schemas.openxmlformats.org/officeDocument/2006/relationships/image" Target="../media/image11.wmf"/><Relationship Id="rId20" Type="http://schemas.openxmlformats.org/officeDocument/2006/relationships/oleObject" Target="../embeddings/oleObject10.bin"/><Relationship Id="rId1" Type="http://schemas.openxmlformats.org/officeDocument/2006/relationships/slideLayout" Target="../slideLayouts/slideLayout2.xml"/><Relationship Id="rId6" Type="http://schemas.openxmlformats.org/officeDocument/2006/relationships/image" Target="../media/image6.wmf"/><Relationship Id="rId11" Type="http://schemas.openxmlformats.org/officeDocument/2006/relationships/oleObject" Target="../embeddings/oleObject4.bin"/><Relationship Id="rId24" Type="http://schemas.openxmlformats.org/officeDocument/2006/relationships/oleObject" Target="../embeddings/oleObject14.bin"/><Relationship Id="rId5" Type="http://schemas.openxmlformats.org/officeDocument/2006/relationships/oleObject" Target="../embeddings/oleObject1.bin"/><Relationship Id="rId15" Type="http://schemas.openxmlformats.org/officeDocument/2006/relationships/oleObject" Target="../embeddings/oleObject6.bin"/><Relationship Id="rId23" Type="http://schemas.openxmlformats.org/officeDocument/2006/relationships/oleObject" Target="../embeddings/oleObject13.bin"/><Relationship Id="rId28" Type="http://schemas.openxmlformats.org/officeDocument/2006/relationships/oleObject" Target="../embeddings/oleObject18.bin"/><Relationship Id="rId10" Type="http://schemas.openxmlformats.org/officeDocument/2006/relationships/image" Target="../media/image8.wmf"/><Relationship Id="rId19" Type="http://schemas.openxmlformats.org/officeDocument/2006/relationships/oleObject" Target="../embeddings/oleObject9.bin"/><Relationship Id="rId4" Type="http://schemas.openxmlformats.org/officeDocument/2006/relationships/image" Target="../media/image3.png"/><Relationship Id="rId9" Type="http://schemas.openxmlformats.org/officeDocument/2006/relationships/oleObject" Target="../embeddings/oleObject3.bin"/><Relationship Id="rId14" Type="http://schemas.openxmlformats.org/officeDocument/2006/relationships/image" Target="../media/image10.wmf"/><Relationship Id="rId22" Type="http://schemas.openxmlformats.org/officeDocument/2006/relationships/oleObject" Target="../embeddings/oleObject12.bin"/><Relationship Id="rId27" Type="http://schemas.openxmlformats.org/officeDocument/2006/relationships/oleObject" Target="../embeddings/oleObject17.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image" Target="../media/image9.wmf"/><Relationship Id="rId18" Type="http://schemas.openxmlformats.org/officeDocument/2006/relationships/oleObject" Target="../embeddings/oleObject26.bin"/><Relationship Id="rId26" Type="http://schemas.openxmlformats.org/officeDocument/2006/relationships/oleObject" Target="../embeddings/oleObject30.bin"/><Relationship Id="rId39" Type="http://schemas.openxmlformats.org/officeDocument/2006/relationships/oleObject" Target="../embeddings/oleObject43.bin"/><Relationship Id="rId3" Type="http://schemas.openxmlformats.org/officeDocument/2006/relationships/image" Target="../media/image3.png"/><Relationship Id="rId21" Type="http://schemas.openxmlformats.org/officeDocument/2006/relationships/image" Target="../media/image14.wmf"/><Relationship Id="rId34" Type="http://schemas.openxmlformats.org/officeDocument/2006/relationships/oleObject" Target="../embeddings/oleObject38.bin"/><Relationship Id="rId42" Type="http://schemas.openxmlformats.org/officeDocument/2006/relationships/image" Target="../media/image18.png"/><Relationship Id="rId47" Type="http://schemas.openxmlformats.org/officeDocument/2006/relationships/oleObject" Target="../embeddings/oleObject47.bin"/><Relationship Id="rId7" Type="http://schemas.openxmlformats.org/officeDocument/2006/relationships/image" Target="../media/image6.wmf"/><Relationship Id="rId12" Type="http://schemas.openxmlformats.org/officeDocument/2006/relationships/oleObject" Target="../embeddings/oleObject23.bin"/><Relationship Id="rId17" Type="http://schemas.openxmlformats.org/officeDocument/2006/relationships/image" Target="../media/image11.wmf"/><Relationship Id="rId25" Type="http://schemas.openxmlformats.org/officeDocument/2006/relationships/image" Target="../media/image16.wmf"/><Relationship Id="rId33" Type="http://schemas.openxmlformats.org/officeDocument/2006/relationships/oleObject" Target="../embeddings/oleObject37.bin"/><Relationship Id="rId38" Type="http://schemas.openxmlformats.org/officeDocument/2006/relationships/oleObject" Target="../embeddings/oleObject42.bin"/><Relationship Id="rId46" Type="http://schemas.openxmlformats.org/officeDocument/2006/relationships/image" Target="../media/image20.wmf"/><Relationship Id="rId2" Type="http://schemas.openxmlformats.org/officeDocument/2006/relationships/notesSlide" Target="../notesSlides/notesSlide3.xml"/><Relationship Id="rId16" Type="http://schemas.openxmlformats.org/officeDocument/2006/relationships/oleObject" Target="../embeddings/oleObject25.bin"/><Relationship Id="rId20" Type="http://schemas.openxmlformats.org/officeDocument/2006/relationships/oleObject" Target="../embeddings/oleObject27.bin"/><Relationship Id="rId29" Type="http://schemas.openxmlformats.org/officeDocument/2006/relationships/oleObject" Target="../embeddings/oleObject33.bin"/><Relationship Id="rId41" Type="http://schemas.openxmlformats.org/officeDocument/2006/relationships/oleObject" Target="../embeddings/oleObject44.bin"/><Relationship Id="rId1" Type="http://schemas.openxmlformats.org/officeDocument/2006/relationships/slideLayout" Target="../slideLayouts/slideLayout2.xml"/><Relationship Id="rId6" Type="http://schemas.openxmlformats.org/officeDocument/2006/relationships/oleObject" Target="../embeddings/oleObject20.bin"/><Relationship Id="rId11" Type="http://schemas.openxmlformats.org/officeDocument/2006/relationships/image" Target="../media/image8.wmf"/><Relationship Id="rId24" Type="http://schemas.openxmlformats.org/officeDocument/2006/relationships/oleObject" Target="../embeddings/oleObject29.bin"/><Relationship Id="rId32" Type="http://schemas.openxmlformats.org/officeDocument/2006/relationships/oleObject" Target="../embeddings/oleObject36.bin"/><Relationship Id="rId37" Type="http://schemas.openxmlformats.org/officeDocument/2006/relationships/oleObject" Target="../embeddings/oleObject41.bin"/><Relationship Id="rId40" Type="http://schemas.openxmlformats.org/officeDocument/2006/relationships/image" Target="../media/image17.wmf"/><Relationship Id="rId45" Type="http://schemas.openxmlformats.org/officeDocument/2006/relationships/oleObject" Target="../embeddings/oleObject46.bin"/><Relationship Id="rId5" Type="http://schemas.openxmlformats.org/officeDocument/2006/relationships/image" Target="../media/image12.wmf"/><Relationship Id="rId15" Type="http://schemas.openxmlformats.org/officeDocument/2006/relationships/image" Target="../media/image10.wmf"/><Relationship Id="rId23" Type="http://schemas.openxmlformats.org/officeDocument/2006/relationships/image" Target="../media/image15.wmf"/><Relationship Id="rId28" Type="http://schemas.openxmlformats.org/officeDocument/2006/relationships/oleObject" Target="../embeddings/oleObject32.bin"/><Relationship Id="rId36" Type="http://schemas.openxmlformats.org/officeDocument/2006/relationships/oleObject" Target="../embeddings/oleObject40.bin"/><Relationship Id="rId10" Type="http://schemas.openxmlformats.org/officeDocument/2006/relationships/oleObject" Target="../embeddings/oleObject22.bin"/><Relationship Id="rId19" Type="http://schemas.openxmlformats.org/officeDocument/2006/relationships/image" Target="../media/image13.wmf"/><Relationship Id="rId31" Type="http://schemas.openxmlformats.org/officeDocument/2006/relationships/oleObject" Target="../embeddings/oleObject35.bin"/><Relationship Id="rId44" Type="http://schemas.openxmlformats.org/officeDocument/2006/relationships/image" Target="../media/image19.wmf"/><Relationship Id="rId4" Type="http://schemas.openxmlformats.org/officeDocument/2006/relationships/oleObject" Target="../embeddings/oleObject19.bin"/><Relationship Id="rId9" Type="http://schemas.openxmlformats.org/officeDocument/2006/relationships/image" Target="../media/image7.wmf"/><Relationship Id="rId14" Type="http://schemas.openxmlformats.org/officeDocument/2006/relationships/oleObject" Target="../embeddings/oleObject24.bin"/><Relationship Id="rId22" Type="http://schemas.openxmlformats.org/officeDocument/2006/relationships/oleObject" Target="../embeddings/oleObject28.bin"/><Relationship Id="rId27" Type="http://schemas.openxmlformats.org/officeDocument/2006/relationships/oleObject" Target="../embeddings/oleObject31.bin"/><Relationship Id="rId30" Type="http://schemas.openxmlformats.org/officeDocument/2006/relationships/oleObject" Target="../embeddings/oleObject34.bin"/><Relationship Id="rId35" Type="http://schemas.openxmlformats.org/officeDocument/2006/relationships/oleObject" Target="../embeddings/oleObject39.bin"/><Relationship Id="rId43" Type="http://schemas.openxmlformats.org/officeDocument/2006/relationships/oleObject" Target="../embeddings/oleObject45.bin"/><Relationship Id="rId48" Type="http://schemas.openxmlformats.org/officeDocument/2006/relationships/image" Target="../media/image21.wmf"/></Relationships>
</file>

<file path=ppt/slides/_rels/slide4.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53.bin"/><Relationship Id="rId18" Type="http://schemas.openxmlformats.org/officeDocument/2006/relationships/image" Target="../media/image29.wmf"/><Relationship Id="rId3" Type="http://schemas.openxmlformats.org/officeDocument/2006/relationships/oleObject" Target="../embeddings/oleObject48.bin"/><Relationship Id="rId21" Type="http://schemas.openxmlformats.org/officeDocument/2006/relationships/oleObject" Target="../embeddings/oleObject57.bin"/><Relationship Id="rId7" Type="http://schemas.openxmlformats.org/officeDocument/2006/relationships/oleObject" Target="../embeddings/oleObject50.bin"/><Relationship Id="rId12" Type="http://schemas.openxmlformats.org/officeDocument/2006/relationships/image" Target="../media/image26.wmf"/><Relationship Id="rId17" Type="http://schemas.openxmlformats.org/officeDocument/2006/relationships/oleObject" Target="../embeddings/oleObject55.bin"/><Relationship Id="rId2" Type="http://schemas.openxmlformats.org/officeDocument/2006/relationships/notesSlide" Target="../notesSlides/notesSlide4.xml"/><Relationship Id="rId16" Type="http://schemas.openxmlformats.org/officeDocument/2006/relationships/image" Target="../media/image28.wmf"/><Relationship Id="rId20" Type="http://schemas.openxmlformats.org/officeDocument/2006/relationships/image" Target="../media/image30.wmf"/><Relationship Id="rId1" Type="http://schemas.openxmlformats.org/officeDocument/2006/relationships/slideLayout" Target="../slideLayouts/slideLayout2.xml"/><Relationship Id="rId6" Type="http://schemas.openxmlformats.org/officeDocument/2006/relationships/image" Target="../media/image23.wmf"/><Relationship Id="rId11" Type="http://schemas.openxmlformats.org/officeDocument/2006/relationships/oleObject" Target="../embeddings/oleObject52.bin"/><Relationship Id="rId5" Type="http://schemas.openxmlformats.org/officeDocument/2006/relationships/oleObject" Target="../embeddings/oleObject49.bin"/><Relationship Id="rId15" Type="http://schemas.openxmlformats.org/officeDocument/2006/relationships/oleObject" Target="../embeddings/oleObject54.bin"/><Relationship Id="rId10" Type="http://schemas.openxmlformats.org/officeDocument/2006/relationships/image" Target="../media/image25.wmf"/><Relationship Id="rId19" Type="http://schemas.openxmlformats.org/officeDocument/2006/relationships/oleObject" Target="../embeddings/oleObject56.bin"/><Relationship Id="rId4" Type="http://schemas.openxmlformats.org/officeDocument/2006/relationships/image" Target="../media/image22.wmf"/><Relationship Id="rId9" Type="http://schemas.openxmlformats.org/officeDocument/2006/relationships/oleObject" Target="../embeddings/oleObject51.bin"/><Relationship Id="rId14" Type="http://schemas.openxmlformats.org/officeDocument/2006/relationships/image" Target="../media/image27.wmf"/><Relationship Id="rId22" Type="http://schemas.openxmlformats.org/officeDocument/2006/relationships/image" Target="../media/image31.wmf"/></Relationships>
</file>

<file path=ppt/slides/_rels/slide5.xml.rels><?xml version="1.0" encoding="UTF-8" standalone="yes"?>
<Relationships xmlns="http://schemas.openxmlformats.org/package/2006/relationships"><Relationship Id="rId8" Type="http://schemas.openxmlformats.org/officeDocument/2006/relationships/image" Target="../media/image34.wmf"/><Relationship Id="rId13" Type="http://schemas.openxmlformats.org/officeDocument/2006/relationships/oleObject" Target="../embeddings/oleObject63.bin"/><Relationship Id="rId18" Type="http://schemas.openxmlformats.org/officeDocument/2006/relationships/image" Target="../media/image39.wmf"/><Relationship Id="rId3" Type="http://schemas.openxmlformats.org/officeDocument/2006/relationships/oleObject" Target="../embeddings/oleObject58.bin"/><Relationship Id="rId21" Type="http://schemas.openxmlformats.org/officeDocument/2006/relationships/oleObject" Target="../embeddings/oleObject67.bin"/><Relationship Id="rId7" Type="http://schemas.openxmlformats.org/officeDocument/2006/relationships/oleObject" Target="../embeddings/oleObject60.bin"/><Relationship Id="rId12" Type="http://schemas.openxmlformats.org/officeDocument/2006/relationships/image" Target="../media/image36.wmf"/><Relationship Id="rId17" Type="http://schemas.openxmlformats.org/officeDocument/2006/relationships/oleObject" Target="../embeddings/oleObject65.bin"/><Relationship Id="rId2" Type="http://schemas.openxmlformats.org/officeDocument/2006/relationships/notesSlide" Target="../notesSlides/notesSlide5.xml"/><Relationship Id="rId16" Type="http://schemas.openxmlformats.org/officeDocument/2006/relationships/image" Target="../media/image38.wmf"/><Relationship Id="rId20" Type="http://schemas.openxmlformats.org/officeDocument/2006/relationships/image" Target="../media/image40.wmf"/><Relationship Id="rId1" Type="http://schemas.openxmlformats.org/officeDocument/2006/relationships/slideLayout" Target="../slideLayouts/slideLayout2.xml"/><Relationship Id="rId6" Type="http://schemas.openxmlformats.org/officeDocument/2006/relationships/image" Target="../media/image33.wmf"/><Relationship Id="rId11" Type="http://schemas.openxmlformats.org/officeDocument/2006/relationships/oleObject" Target="../embeddings/oleObject62.bin"/><Relationship Id="rId24" Type="http://schemas.openxmlformats.org/officeDocument/2006/relationships/image" Target="../media/image42.wmf"/><Relationship Id="rId5" Type="http://schemas.openxmlformats.org/officeDocument/2006/relationships/oleObject" Target="../embeddings/oleObject59.bin"/><Relationship Id="rId15" Type="http://schemas.openxmlformats.org/officeDocument/2006/relationships/oleObject" Target="../embeddings/oleObject64.bin"/><Relationship Id="rId23" Type="http://schemas.openxmlformats.org/officeDocument/2006/relationships/oleObject" Target="../embeddings/oleObject68.bin"/><Relationship Id="rId10" Type="http://schemas.openxmlformats.org/officeDocument/2006/relationships/image" Target="../media/image35.wmf"/><Relationship Id="rId19" Type="http://schemas.openxmlformats.org/officeDocument/2006/relationships/oleObject" Target="../embeddings/oleObject66.bin"/><Relationship Id="rId4" Type="http://schemas.openxmlformats.org/officeDocument/2006/relationships/image" Target="../media/image32.wmf"/><Relationship Id="rId9" Type="http://schemas.openxmlformats.org/officeDocument/2006/relationships/oleObject" Target="../embeddings/oleObject61.bin"/><Relationship Id="rId14" Type="http://schemas.openxmlformats.org/officeDocument/2006/relationships/image" Target="../media/image37.wmf"/><Relationship Id="rId22" Type="http://schemas.openxmlformats.org/officeDocument/2006/relationships/image" Target="../media/image41.wmf"/></Relationships>
</file>

<file path=ppt/slides/_rels/slide6.xml.rels><?xml version="1.0" encoding="UTF-8" standalone="yes"?>
<Relationships xmlns="http://schemas.openxmlformats.org/package/2006/relationships"><Relationship Id="rId13" Type="http://schemas.openxmlformats.org/officeDocument/2006/relationships/image" Target="../media/image48.wmf"/><Relationship Id="rId18" Type="http://schemas.openxmlformats.org/officeDocument/2006/relationships/oleObject" Target="../embeddings/oleObject77.bin"/><Relationship Id="rId26" Type="http://schemas.openxmlformats.org/officeDocument/2006/relationships/oleObject" Target="../embeddings/oleObject83.bin"/><Relationship Id="rId39" Type="http://schemas.openxmlformats.org/officeDocument/2006/relationships/image" Target="../media/image58.wmf"/><Relationship Id="rId3" Type="http://schemas.openxmlformats.org/officeDocument/2006/relationships/image" Target="../media/image43.png"/><Relationship Id="rId21" Type="http://schemas.openxmlformats.org/officeDocument/2006/relationships/oleObject" Target="../embeddings/oleObject80.bin"/><Relationship Id="rId34" Type="http://schemas.openxmlformats.org/officeDocument/2006/relationships/oleObject" Target="../embeddings/oleObject87.bin"/><Relationship Id="rId42" Type="http://schemas.openxmlformats.org/officeDocument/2006/relationships/oleObject" Target="../embeddings/oleObject91.bin"/><Relationship Id="rId47" Type="http://schemas.openxmlformats.org/officeDocument/2006/relationships/image" Target="../media/image62.wmf"/><Relationship Id="rId50" Type="http://schemas.openxmlformats.org/officeDocument/2006/relationships/oleObject" Target="../embeddings/oleObject95.bin"/><Relationship Id="rId7" Type="http://schemas.openxmlformats.org/officeDocument/2006/relationships/image" Target="../media/image45.wmf"/><Relationship Id="rId12" Type="http://schemas.openxmlformats.org/officeDocument/2006/relationships/oleObject" Target="../embeddings/oleObject73.bin"/><Relationship Id="rId17" Type="http://schemas.openxmlformats.org/officeDocument/2006/relationships/oleObject" Target="../embeddings/oleObject76.bin"/><Relationship Id="rId25" Type="http://schemas.openxmlformats.org/officeDocument/2006/relationships/image" Target="../media/image51.wmf"/><Relationship Id="rId33" Type="http://schemas.openxmlformats.org/officeDocument/2006/relationships/image" Target="../media/image55.wmf"/><Relationship Id="rId38" Type="http://schemas.openxmlformats.org/officeDocument/2006/relationships/oleObject" Target="../embeddings/oleObject89.bin"/><Relationship Id="rId46" Type="http://schemas.openxmlformats.org/officeDocument/2006/relationships/oleObject" Target="../embeddings/oleObject93.bin"/><Relationship Id="rId2" Type="http://schemas.openxmlformats.org/officeDocument/2006/relationships/notesSlide" Target="../notesSlides/notesSlide6.xml"/><Relationship Id="rId16" Type="http://schemas.openxmlformats.org/officeDocument/2006/relationships/oleObject" Target="../embeddings/oleObject75.bin"/><Relationship Id="rId20" Type="http://schemas.openxmlformats.org/officeDocument/2006/relationships/oleObject" Target="../embeddings/oleObject79.bin"/><Relationship Id="rId29" Type="http://schemas.openxmlformats.org/officeDocument/2006/relationships/image" Target="../media/image53.wmf"/><Relationship Id="rId41" Type="http://schemas.openxmlformats.org/officeDocument/2006/relationships/image" Target="../media/image59.wmf"/><Relationship Id="rId54" Type="http://schemas.openxmlformats.org/officeDocument/2006/relationships/image" Target="../media/image65.wmf"/><Relationship Id="rId1" Type="http://schemas.openxmlformats.org/officeDocument/2006/relationships/slideLayout" Target="../slideLayouts/slideLayout2.xml"/><Relationship Id="rId6" Type="http://schemas.openxmlformats.org/officeDocument/2006/relationships/oleObject" Target="../embeddings/oleObject70.bin"/><Relationship Id="rId11" Type="http://schemas.openxmlformats.org/officeDocument/2006/relationships/image" Target="../media/image47.wmf"/><Relationship Id="rId24" Type="http://schemas.openxmlformats.org/officeDocument/2006/relationships/oleObject" Target="../embeddings/oleObject82.bin"/><Relationship Id="rId32" Type="http://schemas.openxmlformats.org/officeDocument/2006/relationships/oleObject" Target="../embeddings/oleObject86.bin"/><Relationship Id="rId37" Type="http://schemas.openxmlformats.org/officeDocument/2006/relationships/image" Target="../media/image57.wmf"/><Relationship Id="rId40" Type="http://schemas.openxmlformats.org/officeDocument/2006/relationships/oleObject" Target="../embeddings/oleObject90.bin"/><Relationship Id="rId45" Type="http://schemas.openxmlformats.org/officeDocument/2006/relationships/image" Target="../media/image61.wmf"/><Relationship Id="rId53" Type="http://schemas.openxmlformats.org/officeDocument/2006/relationships/oleObject" Target="../embeddings/oleObject97.bin"/><Relationship Id="rId5" Type="http://schemas.openxmlformats.org/officeDocument/2006/relationships/image" Target="../media/image44.wmf"/><Relationship Id="rId15" Type="http://schemas.openxmlformats.org/officeDocument/2006/relationships/image" Target="../media/image49.wmf"/><Relationship Id="rId23" Type="http://schemas.openxmlformats.org/officeDocument/2006/relationships/image" Target="../media/image50.wmf"/><Relationship Id="rId28" Type="http://schemas.openxmlformats.org/officeDocument/2006/relationships/oleObject" Target="../embeddings/oleObject84.bin"/><Relationship Id="rId36" Type="http://schemas.openxmlformats.org/officeDocument/2006/relationships/oleObject" Target="../embeddings/oleObject88.bin"/><Relationship Id="rId49" Type="http://schemas.openxmlformats.org/officeDocument/2006/relationships/image" Target="../media/image63.wmf"/><Relationship Id="rId10" Type="http://schemas.openxmlformats.org/officeDocument/2006/relationships/oleObject" Target="../embeddings/oleObject72.bin"/><Relationship Id="rId19" Type="http://schemas.openxmlformats.org/officeDocument/2006/relationships/oleObject" Target="../embeddings/oleObject78.bin"/><Relationship Id="rId31" Type="http://schemas.openxmlformats.org/officeDocument/2006/relationships/image" Target="../media/image54.wmf"/><Relationship Id="rId44" Type="http://schemas.openxmlformats.org/officeDocument/2006/relationships/oleObject" Target="../embeddings/oleObject92.bin"/><Relationship Id="rId52" Type="http://schemas.openxmlformats.org/officeDocument/2006/relationships/image" Target="../media/image64.wmf"/><Relationship Id="rId4" Type="http://schemas.openxmlformats.org/officeDocument/2006/relationships/oleObject" Target="../embeddings/oleObject69.bin"/><Relationship Id="rId9" Type="http://schemas.openxmlformats.org/officeDocument/2006/relationships/image" Target="../media/image46.wmf"/><Relationship Id="rId14" Type="http://schemas.openxmlformats.org/officeDocument/2006/relationships/oleObject" Target="../embeddings/oleObject74.bin"/><Relationship Id="rId22" Type="http://schemas.openxmlformats.org/officeDocument/2006/relationships/oleObject" Target="../embeddings/oleObject81.bin"/><Relationship Id="rId27" Type="http://schemas.openxmlformats.org/officeDocument/2006/relationships/image" Target="../media/image52.wmf"/><Relationship Id="rId30" Type="http://schemas.openxmlformats.org/officeDocument/2006/relationships/oleObject" Target="../embeddings/oleObject85.bin"/><Relationship Id="rId35" Type="http://schemas.openxmlformats.org/officeDocument/2006/relationships/image" Target="../media/image56.wmf"/><Relationship Id="rId43" Type="http://schemas.openxmlformats.org/officeDocument/2006/relationships/image" Target="../media/image60.wmf"/><Relationship Id="rId48" Type="http://schemas.openxmlformats.org/officeDocument/2006/relationships/oleObject" Target="../embeddings/oleObject94.bin"/><Relationship Id="rId8" Type="http://schemas.openxmlformats.org/officeDocument/2006/relationships/oleObject" Target="../embeddings/oleObject71.bin"/><Relationship Id="rId51" Type="http://schemas.openxmlformats.org/officeDocument/2006/relationships/oleObject" Target="../embeddings/oleObject96.bin"/></Relationships>
</file>

<file path=ppt/slides/_rels/slide7.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oleObject" Target="../embeddings/oleObject103.bin"/><Relationship Id="rId18" Type="http://schemas.openxmlformats.org/officeDocument/2006/relationships/oleObject" Target="../embeddings/oleObject108.bin"/><Relationship Id="rId26" Type="http://schemas.openxmlformats.org/officeDocument/2006/relationships/oleObject" Target="../embeddings/oleObject114.bin"/><Relationship Id="rId3" Type="http://schemas.openxmlformats.org/officeDocument/2006/relationships/oleObject" Target="../embeddings/oleObject98.bin"/><Relationship Id="rId21" Type="http://schemas.openxmlformats.org/officeDocument/2006/relationships/oleObject" Target="../embeddings/oleObject110.bin"/><Relationship Id="rId34" Type="http://schemas.openxmlformats.org/officeDocument/2006/relationships/oleObject" Target="../embeddings/oleObject120.bin"/><Relationship Id="rId7" Type="http://schemas.openxmlformats.org/officeDocument/2006/relationships/oleObject" Target="../embeddings/oleObject100.bin"/><Relationship Id="rId12" Type="http://schemas.openxmlformats.org/officeDocument/2006/relationships/image" Target="../media/image67.wmf"/><Relationship Id="rId17" Type="http://schemas.openxmlformats.org/officeDocument/2006/relationships/oleObject" Target="../embeddings/oleObject107.bin"/><Relationship Id="rId25" Type="http://schemas.openxmlformats.org/officeDocument/2006/relationships/oleObject" Target="../embeddings/oleObject113.bin"/><Relationship Id="rId33" Type="http://schemas.openxmlformats.org/officeDocument/2006/relationships/oleObject" Target="../embeddings/oleObject119.bin"/><Relationship Id="rId38" Type="http://schemas.openxmlformats.org/officeDocument/2006/relationships/oleObject" Target="../embeddings/oleObject123.bin"/><Relationship Id="rId2" Type="http://schemas.openxmlformats.org/officeDocument/2006/relationships/notesSlide" Target="../notesSlides/notesSlide7.xml"/><Relationship Id="rId16" Type="http://schemas.openxmlformats.org/officeDocument/2006/relationships/oleObject" Target="../embeddings/oleObject106.bin"/><Relationship Id="rId20" Type="http://schemas.openxmlformats.org/officeDocument/2006/relationships/image" Target="../media/image68.wmf"/><Relationship Id="rId29" Type="http://schemas.openxmlformats.org/officeDocument/2006/relationships/image" Target="../media/image71.wmf"/><Relationship Id="rId1" Type="http://schemas.openxmlformats.org/officeDocument/2006/relationships/slideLayout" Target="../slideLayouts/slideLayout2.xml"/><Relationship Id="rId6" Type="http://schemas.openxmlformats.org/officeDocument/2006/relationships/image" Target="../media/image7.wmf"/><Relationship Id="rId11" Type="http://schemas.openxmlformats.org/officeDocument/2006/relationships/oleObject" Target="../embeddings/oleObject102.bin"/><Relationship Id="rId24" Type="http://schemas.openxmlformats.org/officeDocument/2006/relationships/oleObject" Target="../embeddings/oleObject112.bin"/><Relationship Id="rId32" Type="http://schemas.openxmlformats.org/officeDocument/2006/relationships/oleObject" Target="../embeddings/oleObject118.bin"/><Relationship Id="rId37" Type="http://schemas.openxmlformats.org/officeDocument/2006/relationships/image" Target="../media/image72.wmf"/><Relationship Id="rId5" Type="http://schemas.openxmlformats.org/officeDocument/2006/relationships/oleObject" Target="../embeddings/oleObject99.bin"/><Relationship Id="rId15" Type="http://schemas.openxmlformats.org/officeDocument/2006/relationships/oleObject" Target="../embeddings/oleObject105.bin"/><Relationship Id="rId23" Type="http://schemas.openxmlformats.org/officeDocument/2006/relationships/oleObject" Target="../embeddings/oleObject111.bin"/><Relationship Id="rId28" Type="http://schemas.openxmlformats.org/officeDocument/2006/relationships/oleObject" Target="../embeddings/oleObject115.bin"/><Relationship Id="rId36" Type="http://schemas.openxmlformats.org/officeDocument/2006/relationships/oleObject" Target="../embeddings/oleObject122.bin"/><Relationship Id="rId10" Type="http://schemas.openxmlformats.org/officeDocument/2006/relationships/image" Target="../media/image66.wmf"/><Relationship Id="rId19" Type="http://schemas.openxmlformats.org/officeDocument/2006/relationships/oleObject" Target="../embeddings/oleObject109.bin"/><Relationship Id="rId31" Type="http://schemas.openxmlformats.org/officeDocument/2006/relationships/oleObject" Target="../embeddings/oleObject117.bin"/><Relationship Id="rId4" Type="http://schemas.openxmlformats.org/officeDocument/2006/relationships/image" Target="../media/image6.wmf"/><Relationship Id="rId9" Type="http://schemas.openxmlformats.org/officeDocument/2006/relationships/oleObject" Target="../embeddings/oleObject101.bin"/><Relationship Id="rId14" Type="http://schemas.openxmlformats.org/officeDocument/2006/relationships/oleObject" Target="../embeddings/oleObject104.bin"/><Relationship Id="rId22" Type="http://schemas.openxmlformats.org/officeDocument/2006/relationships/image" Target="../media/image69.wmf"/><Relationship Id="rId27" Type="http://schemas.openxmlformats.org/officeDocument/2006/relationships/image" Target="../media/image70.wmf"/><Relationship Id="rId30" Type="http://schemas.openxmlformats.org/officeDocument/2006/relationships/oleObject" Target="../embeddings/oleObject116.bin"/><Relationship Id="rId35" Type="http://schemas.openxmlformats.org/officeDocument/2006/relationships/oleObject" Target="../embeddings/oleObject121.bin"/></Relationships>
</file>

<file path=ppt/slides/_rels/slide8.xml.rels><?xml version="1.0" encoding="UTF-8" standalone="yes"?>
<Relationships xmlns="http://schemas.openxmlformats.org/package/2006/relationships"><Relationship Id="rId8" Type="http://schemas.openxmlformats.org/officeDocument/2006/relationships/image" Target="../media/image75.wmf"/><Relationship Id="rId13" Type="http://schemas.openxmlformats.org/officeDocument/2006/relationships/oleObject" Target="../embeddings/oleObject129.bin"/><Relationship Id="rId18" Type="http://schemas.openxmlformats.org/officeDocument/2006/relationships/oleObject" Target="../embeddings/oleObject132.bin"/><Relationship Id="rId26" Type="http://schemas.openxmlformats.org/officeDocument/2006/relationships/image" Target="../media/image83.wmf"/><Relationship Id="rId3" Type="http://schemas.openxmlformats.org/officeDocument/2006/relationships/oleObject" Target="../embeddings/oleObject124.bin"/><Relationship Id="rId21" Type="http://schemas.openxmlformats.org/officeDocument/2006/relationships/image" Target="../media/image81.wmf"/><Relationship Id="rId34" Type="http://schemas.openxmlformats.org/officeDocument/2006/relationships/oleObject" Target="../embeddings/oleObject142.bin"/><Relationship Id="rId7" Type="http://schemas.openxmlformats.org/officeDocument/2006/relationships/oleObject" Target="../embeddings/oleObject126.bin"/><Relationship Id="rId12" Type="http://schemas.openxmlformats.org/officeDocument/2006/relationships/image" Target="../media/image77.wmf"/><Relationship Id="rId17" Type="http://schemas.openxmlformats.org/officeDocument/2006/relationships/image" Target="../media/image79.wmf"/><Relationship Id="rId25" Type="http://schemas.openxmlformats.org/officeDocument/2006/relationships/oleObject" Target="../embeddings/oleObject136.bin"/><Relationship Id="rId33" Type="http://schemas.openxmlformats.org/officeDocument/2006/relationships/image" Target="../media/image85.wmf"/><Relationship Id="rId2" Type="http://schemas.openxmlformats.org/officeDocument/2006/relationships/notesSlide" Target="../notesSlides/notesSlide8.xml"/><Relationship Id="rId16" Type="http://schemas.openxmlformats.org/officeDocument/2006/relationships/oleObject" Target="../embeddings/oleObject131.bin"/><Relationship Id="rId20" Type="http://schemas.openxmlformats.org/officeDocument/2006/relationships/oleObject" Target="../embeddings/oleObject133.bin"/><Relationship Id="rId29" Type="http://schemas.openxmlformats.org/officeDocument/2006/relationships/oleObject" Target="../embeddings/oleObject139.bin"/><Relationship Id="rId1" Type="http://schemas.openxmlformats.org/officeDocument/2006/relationships/slideLayout" Target="../slideLayouts/slideLayout2.xml"/><Relationship Id="rId6" Type="http://schemas.openxmlformats.org/officeDocument/2006/relationships/image" Target="../media/image74.wmf"/><Relationship Id="rId11" Type="http://schemas.openxmlformats.org/officeDocument/2006/relationships/oleObject" Target="../embeddings/oleObject128.bin"/><Relationship Id="rId24" Type="http://schemas.openxmlformats.org/officeDocument/2006/relationships/image" Target="../media/image82.wmf"/><Relationship Id="rId32" Type="http://schemas.openxmlformats.org/officeDocument/2006/relationships/oleObject" Target="../embeddings/oleObject141.bin"/><Relationship Id="rId37" Type="http://schemas.openxmlformats.org/officeDocument/2006/relationships/image" Target="../media/image87.wmf"/><Relationship Id="rId5" Type="http://schemas.openxmlformats.org/officeDocument/2006/relationships/oleObject" Target="../embeddings/oleObject125.bin"/><Relationship Id="rId15" Type="http://schemas.openxmlformats.org/officeDocument/2006/relationships/oleObject" Target="../embeddings/oleObject130.bin"/><Relationship Id="rId23" Type="http://schemas.openxmlformats.org/officeDocument/2006/relationships/oleObject" Target="../embeddings/oleObject135.bin"/><Relationship Id="rId28" Type="http://schemas.openxmlformats.org/officeDocument/2006/relationships/oleObject" Target="../embeddings/oleObject138.bin"/><Relationship Id="rId36" Type="http://schemas.openxmlformats.org/officeDocument/2006/relationships/oleObject" Target="../embeddings/oleObject143.bin"/><Relationship Id="rId10" Type="http://schemas.openxmlformats.org/officeDocument/2006/relationships/image" Target="../media/image76.wmf"/><Relationship Id="rId19" Type="http://schemas.openxmlformats.org/officeDocument/2006/relationships/image" Target="../media/image80.wmf"/><Relationship Id="rId31" Type="http://schemas.openxmlformats.org/officeDocument/2006/relationships/image" Target="../media/image84.wmf"/><Relationship Id="rId4" Type="http://schemas.openxmlformats.org/officeDocument/2006/relationships/image" Target="../media/image73.wmf"/><Relationship Id="rId9" Type="http://schemas.openxmlformats.org/officeDocument/2006/relationships/oleObject" Target="../embeddings/oleObject127.bin"/><Relationship Id="rId14" Type="http://schemas.openxmlformats.org/officeDocument/2006/relationships/image" Target="../media/image78.wmf"/><Relationship Id="rId22" Type="http://schemas.openxmlformats.org/officeDocument/2006/relationships/oleObject" Target="../embeddings/oleObject134.bin"/><Relationship Id="rId27" Type="http://schemas.openxmlformats.org/officeDocument/2006/relationships/oleObject" Target="../embeddings/oleObject137.bin"/><Relationship Id="rId30" Type="http://schemas.openxmlformats.org/officeDocument/2006/relationships/oleObject" Target="../embeddings/oleObject140.bin"/><Relationship Id="rId35" Type="http://schemas.openxmlformats.org/officeDocument/2006/relationships/image" Target="../media/image86.wmf"/></Relationships>
</file>

<file path=ppt/slides/_rels/slide9.xml.rels><?xml version="1.0" encoding="UTF-8" standalone="yes"?>
<Relationships xmlns="http://schemas.openxmlformats.org/package/2006/relationships"><Relationship Id="rId8" Type="http://schemas.openxmlformats.org/officeDocument/2006/relationships/image" Target="../media/image90.wmf"/><Relationship Id="rId3" Type="http://schemas.openxmlformats.org/officeDocument/2006/relationships/oleObject" Target="../embeddings/oleObject144.bin"/><Relationship Id="rId7" Type="http://schemas.openxmlformats.org/officeDocument/2006/relationships/oleObject" Target="../embeddings/oleObject146.bin"/><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9.wmf"/><Relationship Id="rId5" Type="http://schemas.openxmlformats.org/officeDocument/2006/relationships/oleObject" Target="../embeddings/oleObject145.bin"/><Relationship Id="rId10" Type="http://schemas.openxmlformats.org/officeDocument/2006/relationships/image" Target="../media/image91.wmf"/><Relationship Id="rId4" Type="http://schemas.openxmlformats.org/officeDocument/2006/relationships/image" Target="../media/image88.wmf"/><Relationship Id="rId9" Type="http://schemas.openxmlformats.org/officeDocument/2006/relationships/oleObject" Target="../embeddings/oleObject14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1140A45-796C-4515-A276-C27C385B0F6C}"/>
              </a:ext>
            </a:extLst>
          </p:cNvPr>
          <p:cNvSpPr>
            <a:spLocks noGrp="1" noChangeArrowheads="1"/>
          </p:cNvSpPr>
          <p:nvPr>
            <p:ph type="ctrTitle"/>
          </p:nvPr>
        </p:nvSpPr>
        <p:spPr>
          <a:xfrm>
            <a:off x="947979" y="2381143"/>
            <a:ext cx="5860075" cy="1924050"/>
          </a:xfrm>
        </p:spPr>
        <p:txBody>
          <a:bodyPr/>
          <a:lstStyle/>
          <a:p>
            <a:pPr eaLnBrk="1" fontAlgn="auto" hangingPunct="1">
              <a:spcAft>
                <a:spcPts val="0"/>
              </a:spcAft>
              <a:defRPr/>
            </a:pPr>
            <a:r>
              <a:rPr lang="en-CA" sz="4400" dirty="0"/>
              <a:t>Trigonometry</a:t>
            </a:r>
            <a:endParaRPr lang="en-US" sz="4400" dirty="0"/>
          </a:p>
        </p:txBody>
      </p:sp>
      <p:sp>
        <p:nvSpPr>
          <p:cNvPr id="7171" name="Rectangle 3">
            <a:extLst>
              <a:ext uri="{FF2B5EF4-FFF2-40B4-BE49-F238E27FC236}">
                <a16:creationId xmlns:a16="http://schemas.microsoft.com/office/drawing/2014/main" id="{2E7F0E5B-F93E-42EC-AD61-DAC4CB339BCE}"/>
              </a:ext>
            </a:extLst>
          </p:cNvPr>
          <p:cNvSpPr>
            <a:spLocks noGrp="1" noChangeArrowheads="1"/>
          </p:cNvSpPr>
          <p:nvPr>
            <p:ph type="subTitle" idx="1"/>
          </p:nvPr>
        </p:nvSpPr>
        <p:spPr>
          <a:xfrm>
            <a:off x="882650" y="4560888"/>
            <a:ext cx="7181850" cy="1485900"/>
          </a:xfrm>
        </p:spPr>
        <p:txBody>
          <a:bodyPr>
            <a:normAutofit lnSpcReduction="10000"/>
          </a:bodyPr>
          <a:lstStyle/>
          <a:p>
            <a:pPr eaLnBrk="1" hangingPunct="1">
              <a:defRPr/>
            </a:pPr>
            <a:r>
              <a:rPr lang="en-CA" altLang="en-US" sz="4100"/>
              <a:t>Lesson 6</a:t>
            </a:r>
            <a:br>
              <a:rPr lang="en-CA" altLang="en-US" sz="3200" dirty="0"/>
            </a:br>
            <a:r>
              <a:rPr lang="en-CA" altLang="en-US" sz="3200" dirty="0"/>
              <a:t>The Ambiguous Case of the Sine LAW</a:t>
            </a:r>
            <a:endParaRPr lang="en-US"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67A9FC4-EE1F-4435-889E-3A3B7F2B41BA}"/>
              </a:ext>
            </a:extLst>
          </p:cNvPr>
          <p:cNvSpPr>
            <a:spLocks noChangeArrowheads="1"/>
          </p:cNvSpPr>
          <p:nvPr/>
        </p:nvSpPr>
        <p:spPr bwMode="auto">
          <a:xfrm>
            <a:off x="347663" y="228600"/>
            <a:ext cx="8442325" cy="3246438"/>
          </a:xfrm>
          <a:prstGeom prst="rect">
            <a:avLst/>
          </a:prstGeom>
          <a:solidFill>
            <a:srgbClr val="00B0F0">
              <a:alpha val="65881"/>
            </a:srgbClr>
          </a:solidFill>
          <a:ln w="47625" algn="ctr">
            <a:solidFill>
              <a:schemeClr val="tx1"/>
            </a:solidFill>
            <a:bevel/>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531" name="Down Arrow 11">
            <a:extLst>
              <a:ext uri="{FF2B5EF4-FFF2-40B4-BE49-F238E27FC236}">
                <a16:creationId xmlns:a16="http://schemas.microsoft.com/office/drawing/2014/main" id="{DB0D5853-0C35-48DC-9765-A58ADE8C1B2E}"/>
              </a:ext>
            </a:extLst>
          </p:cNvPr>
          <p:cNvSpPr>
            <a:spLocks noChangeArrowheads="1"/>
          </p:cNvSpPr>
          <p:nvPr/>
        </p:nvSpPr>
        <p:spPr bwMode="auto">
          <a:xfrm flipV="1">
            <a:off x="600075" y="479425"/>
            <a:ext cx="230188" cy="446088"/>
          </a:xfrm>
          <a:prstGeom prst="downArrow">
            <a:avLst>
              <a:gd name="adj1" fmla="val 35000"/>
              <a:gd name="adj2" fmla="val 81931"/>
            </a:avLst>
          </a:prstGeom>
          <a:solidFill>
            <a:srgbClr val="FF0000"/>
          </a:solidFill>
          <a:ln w="222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22532" name="Object 3">
            <a:extLst>
              <a:ext uri="{FF2B5EF4-FFF2-40B4-BE49-F238E27FC236}">
                <a16:creationId xmlns:a16="http://schemas.microsoft.com/office/drawing/2014/main" id="{E88C7276-8A67-4834-91F6-64F38BD273D4}"/>
              </a:ext>
            </a:extLst>
          </p:cNvPr>
          <p:cNvGraphicFramePr>
            <a:graphicFrameLocks noChangeAspect="1"/>
          </p:cNvGraphicFramePr>
          <p:nvPr/>
        </p:nvGraphicFramePr>
        <p:xfrm>
          <a:off x="534988" y="908050"/>
          <a:ext cx="361950" cy="360363"/>
        </p:xfrm>
        <a:graphic>
          <a:graphicData uri="http://schemas.openxmlformats.org/presentationml/2006/ole">
            <mc:AlternateContent xmlns:mc="http://schemas.openxmlformats.org/markup-compatibility/2006">
              <mc:Choice xmlns:v="urn:schemas-microsoft-com:vml" Requires="v">
                <p:oleObj name="Equation" r:id="rId3" imgW="177492" imgH="177492" progId="Equation.DSMT4">
                  <p:embed/>
                </p:oleObj>
              </mc:Choice>
              <mc:Fallback>
                <p:oleObj name="Equation" r:id="rId3" imgW="177492" imgH="177492" progId="Equation.DSMT4">
                  <p:embed/>
                  <p:pic>
                    <p:nvPicPr>
                      <p:cNvPr id="22532" name="Object 3">
                        <a:extLst>
                          <a:ext uri="{FF2B5EF4-FFF2-40B4-BE49-F238E27FC236}">
                            <a16:creationId xmlns:a16="http://schemas.microsoft.com/office/drawing/2014/main" id="{E88C7276-8A67-4834-91F6-64F38BD273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4988" y="908050"/>
                        <a:ext cx="361950" cy="360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533" name="Freeform 34">
            <a:extLst>
              <a:ext uri="{FF2B5EF4-FFF2-40B4-BE49-F238E27FC236}">
                <a16:creationId xmlns:a16="http://schemas.microsoft.com/office/drawing/2014/main" id="{4D2FA199-2B3E-4DC0-A901-879B5508204B}"/>
              </a:ext>
            </a:extLst>
          </p:cNvPr>
          <p:cNvSpPr>
            <a:spLocks noChangeArrowheads="1"/>
          </p:cNvSpPr>
          <p:nvPr/>
        </p:nvSpPr>
        <p:spPr bwMode="auto">
          <a:xfrm>
            <a:off x="1744663" y="1470025"/>
            <a:ext cx="209550" cy="61913"/>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0 w 1699568"/>
              <a:gd name="T61" fmla="*/ 0 h 505958"/>
              <a:gd name="T62" fmla="*/ 0 w 1699568"/>
              <a:gd name="T63" fmla="*/ 0 h 505958"/>
              <a:gd name="T64" fmla="*/ 0 w 1699568"/>
              <a:gd name="T65" fmla="*/ 0 h 505958"/>
              <a:gd name="T66" fmla="*/ 0 w 1699568"/>
              <a:gd name="T67" fmla="*/ 0 h 505958"/>
              <a:gd name="T68" fmla="*/ 0 w 1699568"/>
              <a:gd name="T69" fmla="*/ 0 h 505958"/>
              <a:gd name="T70" fmla="*/ 0 w 1699568"/>
              <a:gd name="T71" fmla="*/ 0 h 505958"/>
              <a:gd name="T72" fmla="*/ 0 w 1699568"/>
              <a:gd name="T73" fmla="*/ 0 h 505958"/>
              <a:gd name="T74" fmla="*/ 0 w 1699568"/>
              <a:gd name="T75" fmla="*/ 0 h 505958"/>
              <a:gd name="T76" fmla="*/ 0 w 1699568"/>
              <a:gd name="T77" fmla="*/ 0 h 505958"/>
              <a:gd name="T78" fmla="*/ 0 w 1699568"/>
              <a:gd name="T79" fmla="*/ 0 h 505958"/>
              <a:gd name="T80" fmla="*/ 0 w 1699568"/>
              <a:gd name="T81" fmla="*/ 0 h 505958"/>
              <a:gd name="T82" fmla="*/ 0 w 1699568"/>
              <a:gd name="T83" fmla="*/ 0 h 505958"/>
              <a:gd name="T84" fmla="*/ 0 w 1699568"/>
              <a:gd name="T85" fmla="*/ 0 h 505958"/>
              <a:gd name="T86" fmla="*/ 0 w 1699568"/>
              <a:gd name="T87" fmla="*/ 0 h 505958"/>
              <a:gd name="T88" fmla="*/ 0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grpSp>
        <p:nvGrpSpPr>
          <p:cNvPr id="22534" name="Group 16389">
            <a:extLst>
              <a:ext uri="{FF2B5EF4-FFF2-40B4-BE49-F238E27FC236}">
                <a16:creationId xmlns:a16="http://schemas.microsoft.com/office/drawing/2014/main" id="{D9B8D2FA-E241-4178-A185-BCF07E8F01A1}"/>
              </a:ext>
            </a:extLst>
          </p:cNvPr>
          <p:cNvGrpSpPr>
            <a:grpSpLocks/>
          </p:cNvGrpSpPr>
          <p:nvPr/>
        </p:nvGrpSpPr>
        <p:grpSpPr bwMode="auto">
          <a:xfrm>
            <a:off x="2606675" y="698500"/>
            <a:ext cx="1622425" cy="569913"/>
            <a:chOff x="825060" y="2994306"/>
            <a:chExt cx="1622425" cy="569912"/>
          </a:xfrm>
        </p:grpSpPr>
        <p:grpSp>
          <p:nvGrpSpPr>
            <p:cNvPr id="22738" name="Group 43">
              <a:extLst>
                <a:ext uri="{FF2B5EF4-FFF2-40B4-BE49-F238E27FC236}">
                  <a16:creationId xmlns:a16="http://schemas.microsoft.com/office/drawing/2014/main" id="{C5F9F1B6-C414-41DA-BD01-36728D02D67E}"/>
                </a:ext>
              </a:extLst>
            </p:cNvPr>
            <p:cNvGrpSpPr>
              <a:grpSpLocks/>
            </p:cNvGrpSpPr>
            <p:nvPr/>
          </p:nvGrpSpPr>
          <p:grpSpPr bwMode="auto">
            <a:xfrm>
              <a:off x="990160" y="2994306"/>
              <a:ext cx="623887" cy="423862"/>
              <a:chOff x="4873021" y="3008020"/>
              <a:chExt cx="623159" cy="423351"/>
            </a:xfrm>
          </p:grpSpPr>
          <p:grpSp>
            <p:nvGrpSpPr>
              <p:cNvPr id="22740" name="Group 39">
                <a:extLst>
                  <a:ext uri="{FF2B5EF4-FFF2-40B4-BE49-F238E27FC236}">
                    <a16:creationId xmlns:a16="http://schemas.microsoft.com/office/drawing/2014/main" id="{F4284DA8-F386-4E81-BD8D-365EBC16DBB8}"/>
                  </a:ext>
                </a:extLst>
              </p:cNvPr>
              <p:cNvGrpSpPr>
                <a:grpSpLocks/>
              </p:cNvGrpSpPr>
              <p:nvPr/>
            </p:nvGrpSpPr>
            <p:grpSpPr bwMode="auto">
              <a:xfrm>
                <a:off x="4873021" y="3008020"/>
                <a:ext cx="623159" cy="423351"/>
                <a:chOff x="4979629" y="2960313"/>
                <a:chExt cx="535558" cy="423351"/>
              </a:xfrm>
            </p:grpSpPr>
            <p:sp>
              <p:nvSpPr>
                <p:cNvPr id="25" name="Teardrop 24">
                  <a:extLst>
                    <a:ext uri="{FF2B5EF4-FFF2-40B4-BE49-F238E27FC236}">
                      <a16:creationId xmlns:a16="http://schemas.microsoft.com/office/drawing/2014/main" id="{9300AB3B-40B9-4305-BC59-1EE9DEF112A0}"/>
                    </a:ext>
                  </a:extLst>
                </p:cNvPr>
                <p:cNvSpPr/>
                <p:nvPr/>
              </p:nvSpPr>
              <p:spPr bwMode="auto">
                <a:xfrm rot="20101663" flipV="1">
                  <a:off x="4979629" y="2960313"/>
                  <a:ext cx="333873" cy="339315"/>
                </a:xfrm>
                <a:prstGeom prst="teardrop">
                  <a:avLst>
                    <a:gd name="adj" fmla="val 199677"/>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a:defRPr/>
                  </a:pPr>
                  <a:endParaRPr lang="en-CA"/>
                </a:p>
              </p:txBody>
            </p:sp>
            <p:sp>
              <p:nvSpPr>
                <p:cNvPr id="22743" name="Oval 37">
                  <a:extLst>
                    <a:ext uri="{FF2B5EF4-FFF2-40B4-BE49-F238E27FC236}">
                      <a16:creationId xmlns:a16="http://schemas.microsoft.com/office/drawing/2014/main" id="{FC135E82-9E7E-4EA5-BBEF-EF1017D3E8E2}"/>
                    </a:ext>
                  </a:extLst>
                </p:cNvPr>
                <p:cNvSpPr>
                  <a:spLocks noChangeArrowheads="1"/>
                </p:cNvSpPr>
                <p:nvPr/>
              </p:nvSpPr>
              <p:spPr bwMode="auto">
                <a:xfrm>
                  <a:off x="5028698" y="3037398"/>
                  <a:ext cx="71567" cy="71561"/>
                </a:xfrm>
                <a:prstGeom prst="ellipse">
                  <a:avLst/>
                </a:prstGeom>
                <a:solidFill>
                  <a:schemeClr val="bg1"/>
                </a:solidFill>
                <a:ln w="22225" algn="ctr">
                  <a:solidFill>
                    <a:schemeClr val="bg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7" name="Isosceles Triangle 26">
                  <a:extLst>
                    <a:ext uri="{FF2B5EF4-FFF2-40B4-BE49-F238E27FC236}">
                      <a16:creationId xmlns:a16="http://schemas.microsoft.com/office/drawing/2014/main" id="{EDCD1E2D-C643-4A0B-8F62-D7BE31506525}"/>
                    </a:ext>
                  </a:extLst>
                </p:cNvPr>
                <p:cNvSpPr/>
                <p:nvPr/>
              </p:nvSpPr>
              <p:spPr bwMode="auto">
                <a:xfrm rot="20240969">
                  <a:off x="5147247" y="3155340"/>
                  <a:ext cx="121284" cy="228324"/>
                </a:xfrm>
                <a:prstGeom prst="triangle">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a:defRPr/>
                  </a:pPr>
                  <a:endParaRPr lang="en-CA"/>
                </a:p>
              </p:txBody>
            </p:sp>
            <p:sp>
              <p:nvSpPr>
                <p:cNvPr id="28" name="Isosceles Triangle 27">
                  <a:extLst>
                    <a:ext uri="{FF2B5EF4-FFF2-40B4-BE49-F238E27FC236}">
                      <a16:creationId xmlns:a16="http://schemas.microsoft.com/office/drawing/2014/main" id="{9BEC2DBC-2E6D-4430-9549-D2C4AEEFCBF7}"/>
                    </a:ext>
                  </a:extLst>
                </p:cNvPr>
                <p:cNvSpPr/>
                <p:nvPr/>
              </p:nvSpPr>
              <p:spPr bwMode="auto">
                <a:xfrm rot="15938931">
                  <a:off x="5270970" y="3036382"/>
                  <a:ext cx="207711" cy="280725"/>
                </a:xfrm>
                <a:prstGeom prst="triangle">
                  <a:avLst/>
                </a:prstGeom>
                <a:solidFill>
                  <a:schemeClr val="tx1">
                    <a:lumMod val="75000"/>
                    <a:lumOff val="25000"/>
                  </a:schemeClr>
                </a:solidFill>
                <a:ln w="9525" cap="flat" cmpd="sng" algn="ctr">
                  <a:noFill/>
                  <a:prstDash val="solid"/>
                  <a:round/>
                  <a:headEnd type="none" w="med" len="med"/>
                  <a:tailEnd type="none" w="med" len="med"/>
                </a:ln>
                <a:effectLst/>
              </p:spPr>
              <p:txBody>
                <a:bodyPr/>
                <a:lstStyle/>
                <a:p>
                  <a:pPr>
                    <a:defRPr/>
                  </a:pPr>
                  <a:endParaRPr lang="en-CA"/>
                </a:p>
              </p:txBody>
            </p:sp>
          </p:grpSp>
          <p:sp>
            <p:nvSpPr>
              <p:cNvPr id="22741" name="Oval 41">
                <a:extLst>
                  <a:ext uri="{FF2B5EF4-FFF2-40B4-BE49-F238E27FC236}">
                    <a16:creationId xmlns:a16="http://schemas.microsoft.com/office/drawing/2014/main" id="{43AEFC7B-3CA7-4BA0-8E59-52ECF58396BF}"/>
                  </a:ext>
                </a:extLst>
              </p:cNvPr>
              <p:cNvSpPr>
                <a:spLocks noChangeArrowheads="1"/>
              </p:cNvSpPr>
              <p:nvPr/>
            </p:nvSpPr>
            <p:spPr bwMode="auto">
              <a:xfrm>
                <a:off x="4923186" y="3086435"/>
                <a:ext cx="71567" cy="71561"/>
              </a:xfrm>
              <a:prstGeom prst="ellipse">
                <a:avLst/>
              </a:prstGeom>
              <a:solidFill>
                <a:schemeClr val="tx1"/>
              </a:solidFill>
              <a:ln>
                <a:noFill/>
              </a:ln>
              <a:extLst>
                <a:ext uri="{91240B29-F687-4F45-9708-019B960494DF}">
                  <a14:hiddenLine xmlns:a14="http://schemas.microsoft.com/office/drawing/2010/main" w="22225" algn="ctr">
                    <a:solidFill>
                      <a:srgbClr val="000000"/>
                    </a:solidFill>
                    <a:round/>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pSp>
        <p:sp>
          <p:nvSpPr>
            <p:cNvPr id="29" name="Round Single Corner Rectangle 28">
              <a:extLst>
                <a:ext uri="{FF2B5EF4-FFF2-40B4-BE49-F238E27FC236}">
                  <a16:creationId xmlns:a16="http://schemas.microsoft.com/office/drawing/2014/main" id="{9931CF87-8325-47D4-AB84-E8800431E02E}"/>
                </a:ext>
              </a:extLst>
            </p:cNvPr>
            <p:cNvSpPr/>
            <p:nvPr/>
          </p:nvSpPr>
          <p:spPr bwMode="auto">
            <a:xfrm>
              <a:off x="825060" y="3214969"/>
              <a:ext cx="1622425" cy="349249"/>
            </a:xfrm>
            <a:prstGeom prst="round1Rect">
              <a:avLst/>
            </a:prstGeom>
            <a:solidFill>
              <a:srgbClr val="00B0F0">
                <a:alpha val="67000"/>
              </a:srgbClr>
            </a:solidFill>
            <a:ln w="9525" cap="flat" cmpd="sng" algn="ctr">
              <a:noFill/>
              <a:prstDash val="solid"/>
              <a:round/>
              <a:headEnd type="none" w="med" len="med"/>
              <a:tailEnd type="none" w="med" len="med"/>
            </a:ln>
            <a:effectLst/>
          </p:spPr>
          <p:txBody>
            <a:bodyPr/>
            <a:lstStyle/>
            <a:p>
              <a:pPr>
                <a:defRPr/>
              </a:pPr>
              <a:endParaRPr lang="en-CA"/>
            </a:p>
          </p:txBody>
        </p:sp>
      </p:grpSp>
      <p:sp>
        <p:nvSpPr>
          <p:cNvPr id="22535" name="Freeform 50">
            <a:extLst>
              <a:ext uri="{FF2B5EF4-FFF2-40B4-BE49-F238E27FC236}">
                <a16:creationId xmlns:a16="http://schemas.microsoft.com/office/drawing/2014/main" id="{12B07609-DA60-4FD4-AF10-7DEDDCF43C93}"/>
              </a:ext>
            </a:extLst>
          </p:cNvPr>
          <p:cNvSpPr>
            <a:spLocks noChangeArrowheads="1"/>
          </p:cNvSpPr>
          <p:nvPr/>
        </p:nvSpPr>
        <p:spPr bwMode="auto">
          <a:xfrm>
            <a:off x="1978025" y="1622425"/>
            <a:ext cx="539750" cy="168275"/>
          </a:xfrm>
          <a:custGeom>
            <a:avLst/>
            <a:gdLst>
              <a:gd name="T0" fmla="*/ 23 w 1699568"/>
              <a:gd name="T1" fmla="*/ 1 h 505958"/>
              <a:gd name="T2" fmla="*/ 22 w 1699568"/>
              <a:gd name="T3" fmla="*/ 1 h 505958"/>
              <a:gd name="T4" fmla="*/ 18 w 1699568"/>
              <a:gd name="T5" fmla="*/ 2 h 505958"/>
              <a:gd name="T6" fmla="*/ 12 w 1699568"/>
              <a:gd name="T7" fmla="*/ 3 h 505958"/>
              <a:gd name="T8" fmla="*/ 10 w 1699568"/>
              <a:gd name="T9" fmla="*/ 4 h 505958"/>
              <a:gd name="T10" fmla="*/ 10 w 1699568"/>
              <a:gd name="T11" fmla="*/ 4 h 505958"/>
              <a:gd name="T12" fmla="*/ 9 w 1699568"/>
              <a:gd name="T13" fmla="*/ 5 h 505958"/>
              <a:gd name="T14" fmla="*/ 7 w 1699568"/>
              <a:gd name="T15" fmla="*/ 6 h 505958"/>
              <a:gd name="T16" fmla="*/ 6 w 1699568"/>
              <a:gd name="T17" fmla="*/ 6 h 505958"/>
              <a:gd name="T18" fmla="*/ 6 w 1699568"/>
              <a:gd name="T19" fmla="*/ 7 h 505958"/>
              <a:gd name="T20" fmla="*/ 4 w 1699568"/>
              <a:gd name="T21" fmla="*/ 8 h 505958"/>
              <a:gd name="T22" fmla="*/ 4 w 1699568"/>
              <a:gd name="T23" fmla="*/ 9 h 505958"/>
              <a:gd name="T24" fmla="*/ 3 w 1699568"/>
              <a:gd name="T25" fmla="*/ 11 h 505958"/>
              <a:gd name="T26" fmla="*/ 2 w 1699568"/>
              <a:gd name="T27" fmla="*/ 12 h 505958"/>
              <a:gd name="T28" fmla="*/ 1 w 1699568"/>
              <a:gd name="T29" fmla="*/ 13 h 505958"/>
              <a:gd name="T30" fmla="*/ 1 w 1699568"/>
              <a:gd name="T31" fmla="*/ 15 h 505958"/>
              <a:gd name="T32" fmla="*/ 0 w 1699568"/>
              <a:gd name="T33" fmla="*/ 16 h 505958"/>
              <a:gd name="T34" fmla="*/ 1 w 1699568"/>
              <a:gd name="T35" fmla="*/ 19 h 505958"/>
              <a:gd name="T36" fmla="*/ 2 w 1699568"/>
              <a:gd name="T37" fmla="*/ 20 h 505958"/>
              <a:gd name="T38" fmla="*/ 3 w 1699568"/>
              <a:gd name="T39" fmla="*/ 22 h 505958"/>
              <a:gd name="T40" fmla="*/ 5 w 1699568"/>
              <a:gd name="T41" fmla="*/ 23 h 505958"/>
              <a:gd name="T42" fmla="*/ 5 w 1699568"/>
              <a:gd name="T43" fmla="*/ 23 h 505958"/>
              <a:gd name="T44" fmla="*/ 17 w 1699568"/>
              <a:gd name="T45" fmla="*/ 24 h 505958"/>
              <a:gd name="T46" fmla="*/ 18 w 1699568"/>
              <a:gd name="T47" fmla="*/ 24 h 505958"/>
              <a:gd name="T48" fmla="*/ 19 w 1699568"/>
              <a:gd name="T49" fmla="*/ 24 h 505958"/>
              <a:gd name="T50" fmla="*/ 28 w 1699568"/>
              <a:gd name="T51" fmla="*/ 25 h 505958"/>
              <a:gd name="T52" fmla="*/ 37 w 1699568"/>
              <a:gd name="T53" fmla="*/ 25 h 505958"/>
              <a:gd name="T54" fmla="*/ 39 w 1699568"/>
              <a:gd name="T55" fmla="*/ 24 h 505958"/>
              <a:gd name="T56" fmla="*/ 41 w 1699568"/>
              <a:gd name="T57" fmla="*/ 23 h 505958"/>
              <a:gd name="T58" fmla="*/ 41 w 1699568"/>
              <a:gd name="T59" fmla="*/ 23 h 505958"/>
              <a:gd name="T60" fmla="*/ 44 w 1699568"/>
              <a:gd name="T61" fmla="*/ 22 h 505958"/>
              <a:gd name="T62" fmla="*/ 45 w 1699568"/>
              <a:gd name="T63" fmla="*/ 20 h 505958"/>
              <a:gd name="T64" fmla="*/ 46 w 1699568"/>
              <a:gd name="T65" fmla="*/ 19 h 505958"/>
              <a:gd name="T66" fmla="*/ 47 w 1699568"/>
              <a:gd name="T67" fmla="*/ 18 h 505958"/>
              <a:gd name="T68" fmla="*/ 49 w 1699568"/>
              <a:gd name="T69" fmla="*/ 17 h 505958"/>
              <a:gd name="T70" fmla="*/ 51 w 1699568"/>
              <a:gd name="T71" fmla="*/ 16 h 505958"/>
              <a:gd name="T72" fmla="*/ 52 w 1699568"/>
              <a:gd name="T73" fmla="*/ 15 h 505958"/>
              <a:gd name="T74" fmla="*/ 54 w 1699568"/>
              <a:gd name="T75" fmla="*/ 15 h 505958"/>
              <a:gd name="T76" fmla="*/ 55 w 1699568"/>
              <a:gd name="T77" fmla="*/ 14 h 505958"/>
              <a:gd name="T78" fmla="*/ 55 w 1699568"/>
              <a:gd name="T79" fmla="*/ 9 h 505958"/>
              <a:gd name="T80" fmla="*/ 56 w 1699568"/>
              <a:gd name="T81" fmla="*/ 6 h 505958"/>
              <a:gd name="T82" fmla="*/ 48 w 1699568"/>
              <a:gd name="T83" fmla="*/ 5 h 505958"/>
              <a:gd name="T84" fmla="*/ 45 w 1699568"/>
              <a:gd name="T85" fmla="*/ 4 h 505958"/>
              <a:gd name="T86" fmla="*/ 44 w 1699568"/>
              <a:gd name="T87" fmla="*/ 2 h 505958"/>
              <a:gd name="T88" fmla="*/ 43 w 1699568"/>
              <a:gd name="T89" fmla="*/ 2 h 505958"/>
              <a:gd name="T90" fmla="*/ 40 w 1699568"/>
              <a:gd name="T91" fmla="*/ 2 h 505958"/>
              <a:gd name="T92" fmla="*/ 34 w 1699568"/>
              <a:gd name="T93" fmla="*/ 2 h 505958"/>
              <a:gd name="T94" fmla="*/ 32 w 1699568"/>
              <a:gd name="T95" fmla="*/ 1 h 505958"/>
              <a:gd name="T96" fmla="*/ 30 w 1699568"/>
              <a:gd name="T97" fmla="*/ 1 h 505958"/>
              <a:gd name="T98" fmla="*/ 29 w 1699568"/>
              <a:gd name="T99" fmla="*/ 0 h 505958"/>
              <a:gd name="T100" fmla="*/ 24 w 1699568"/>
              <a:gd name="T101" fmla="*/ 0 h 505958"/>
              <a:gd name="T102" fmla="*/ 23 w 1699568"/>
              <a:gd name="T103" fmla="*/ 1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2536" name="Isosceles Triangle 51">
            <a:extLst>
              <a:ext uri="{FF2B5EF4-FFF2-40B4-BE49-F238E27FC236}">
                <a16:creationId xmlns:a16="http://schemas.microsoft.com/office/drawing/2014/main" id="{CC3B6F4B-40CA-4EFA-8591-3CA17D7B5611}"/>
              </a:ext>
            </a:extLst>
          </p:cNvPr>
          <p:cNvSpPr>
            <a:spLocks noChangeArrowheads="1"/>
          </p:cNvSpPr>
          <p:nvPr/>
        </p:nvSpPr>
        <p:spPr bwMode="auto">
          <a:xfrm>
            <a:off x="2044700" y="1519238"/>
            <a:ext cx="217488" cy="22066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pSp>
        <p:nvGrpSpPr>
          <p:cNvPr id="22537" name="Group 16388">
            <a:extLst>
              <a:ext uri="{FF2B5EF4-FFF2-40B4-BE49-F238E27FC236}">
                <a16:creationId xmlns:a16="http://schemas.microsoft.com/office/drawing/2014/main" id="{72EA9597-042E-4756-BB9A-BA81B532D7C2}"/>
              </a:ext>
            </a:extLst>
          </p:cNvPr>
          <p:cNvGrpSpPr>
            <a:grpSpLocks/>
          </p:cNvGrpSpPr>
          <p:nvPr/>
        </p:nvGrpSpPr>
        <p:grpSpPr bwMode="auto">
          <a:xfrm>
            <a:off x="447675" y="2571750"/>
            <a:ext cx="1558925" cy="903288"/>
            <a:chOff x="3634975" y="5000124"/>
            <a:chExt cx="1559352" cy="902542"/>
          </a:xfrm>
        </p:grpSpPr>
        <p:grpSp>
          <p:nvGrpSpPr>
            <p:cNvPr id="22677" name="Group 16384">
              <a:extLst>
                <a:ext uri="{FF2B5EF4-FFF2-40B4-BE49-F238E27FC236}">
                  <a16:creationId xmlns:a16="http://schemas.microsoft.com/office/drawing/2014/main" id="{4D50F73E-1307-43AD-979A-D5F13DBADB56}"/>
                </a:ext>
              </a:extLst>
            </p:cNvPr>
            <p:cNvGrpSpPr>
              <a:grpSpLocks/>
            </p:cNvGrpSpPr>
            <p:nvPr/>
          </p:nvGrpSpPr>
          <p:grpSpPr bwMode="auto">
            <a:xfrm>
              <a:off x="4546627" y="5351803"/>
              <a:ext cx="647700" cy="550863"/>
              <a:chOff x="2318897" y="4783418"/>
              <a:chExt cx="647700" cy="550863"/>
            </a:xfrm>
          </p:grpSpPr>
          <p:sp>
            <p:nvSpPr>
              <p:cNvPr id="22734" name="Rectangle 6">
                <a:extLst>
                  <a:ext uri="{FF2B5EF4-FFF2-40B4-BE49-F238E27FC236}">
                    <a16:creationId xmlns:a16="http://schemas.microsoft.com/office/drawing/2014/main" id="{C0D0F5F1-8645-4E45-B887-D6FA63F1F2F8}"/>
                  </a:ext>
                </a:extLst>
              </p:cNvPr>
              <p:cNvSpPr>
                <a:spLocks noChangeArrowheads="1"/>
              </p:cNvSpPr>
              <p:nvPr/>
            </p:nvSpPr>
            <p:spPr bwMode="auto">
              <a:xfrm>
                <a:off x="2393510" y="4783418"/>
                <a:ext cx="457200" cy="88900"/>
              </a:xfrm>
              <a:prstGeom prst="rect">
                <a:avLst/>
              </a:prstGeom>
              <a:blipFill dpi="0" rotWithShape="1">
                <a:blip r:embed="rId5"/>
                <a:srcRect/>
                <a:tile tx="0" ty="0" sx="100000" sy="100000" flip="none" algn="tl"/>
              </a:blip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735" name="Rectangle 7">
                <a:extLst>
                  <a:ext uri="{FF2B5EF4-FFF2-40B4-BE49-F238E27FC236}">
                    <a16:creationId xmlns:a16="http://schemas.microsoft.com/office/drawing/2014/main" id="{8575AF1C-8A5C-4E23-837F-A3849E7AFFE0}"/>
                  </a:ext>
                </a:extLst>
              </p:cNvPr>
              <p:cNvSpPr>
                <a:spLocks noChangeArrowheads="1"/>
              </p:cNvSpPr>
              <p:nvPr/>
            </p:nvSpPr>
            <p:spPr bwMode="auto">
              <a:xfrm flipV="1">
                <a:off x="2444310" y="4848506"/>
                <a:ext cx="87312" cy="117475"/>
              </a:xfrm>
              <a:prstGeom prst="rect">
                <a:avLst/>
              </a:prstGeom>
              <a:blipFill dpi="0" rotWithShape="1">
                <a:blip r:embed="rId5"/>
                <a:srcRect/>
                <a:tile tx="0" ty="0" sx="100000" sy="100000" flip="none" algn="tl"/>
              </a:blip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736" name="Rectangle 9">
                <a:extLst>
                  <a:ext uri="{FF2B5EF4-FFF2-40B4-BE49-F238E27FC236}">
                    <a16:creationId xmlns:a16="http://schemas.microsoft.com/office/drawing/2014/main" id="{548B063E-75AB-4489-8F81-A8068A9E88F5}"/>
                  </a:ext>
                </a:extLst>
              </p:cNvPr>
              <p:cNvSpPr>
                <a:spLocks noChangeArrowheads="1"/>
              </p:cNvSpPr>
              <p:nvPr/>
            </p:nvSpPr>
            <p:spPr bwMode="auto">
              <a:xfrm flipV="1">
                <a:off x="2655447" y="4846918"/>
                <a:ext cx="87313" cy="117475"/>
              </a:xfrm>
              <a:prstGeom prst="rect">
                <a:avLst/>
              </a:prstGeom>
              <a:blipFill dpi="0" rotWithShape="1">
                <a:blip r:embed="rId5"/>
                <a:srcRect/>
                <a:tile tx="0" ty="0" sx="100000" sy="100000" flip="none" algn="tl"/>
              </a:blip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737" name="TextBox 10">
                <a:extLst>
                  <a:ext uri="{FF2B5EF4-FFF2-40B4-BE49-F238E27FC236}">
                    <a16:creationId xmlns:a16="http://schemas.microsoft.com/office/drawing/2014/main" id="{68D1BB2D-8F92-47C2-8E14-8C9F0B13B0BA}"/>
                  </a:ext>
                </a:extLst>
              </p:cNvPr>
              <p:cNvSpPr txBox="1">
                <a:spLocks noChangeArrowheads="1"/>
              </p:cNvSpPr>
              <p:nvPr/>
            </p:nvSpPr>
            <p:spPr bwMode="auto">
              <a:xfrm>
                <a:off x="2318897" y="4964393"/>
                <a:ext cx="647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b="1">
                    <a:solidFill>
                      <a:srgbClr val="FF0000"/>
                    </a:solidFill>
                    <a:latin typeface="Comic Sans MS" panose="030F0702030302020204" pitchFamily="66" charset="0"/>
                  </a:rPr>
                  <a:t>Port</a:t>
                </a:r>
              </a:p>
            </p:txBody>
          </p:sp>
        </p:grpSp>
        <p:grpSp>
          <p:nvGrpSpPr>
            <p:cNvPr id="22678" name="Group 16383">
              <a:extLst>
                <a:ext uri="{FF2B5EF4-FFF2-40B4-BE49-F238E27FC236}">
                  <a16:creationId xmlns:a16="http://schemas.microsoft.com/office/drawing/2014/main" id="{ED16D01A-9EEB-43FE-9927-488B32D90B38}"/>
                </a:ext>
              </a:extLst>
            </p:cNvPr>
            <p:cNvGrpSpPr>
              <a:grpSpLocks/>
            </p:cNvGrpSpPr>
            <p:nvPr/>
          </p:nvGrpSpPr>
          <p:grpSpPr bwMode="auto">
            <a:xfrm>
              <a:off x="3634975" y="5000124"/>
              <a:ext cx="1009650" cy="747713"/>
              <a:chOff x="2764985" y="4256368"/>
              <a:chExt cx="1009650" cy="747713"/>
            </a:xfrm>
          </p:grpSpPr>
          <p:sp>
            <p:nvSpPr>
              <p:cNvPr id="22679" name="Freeform 8">
                <a:extLst>
                  <a:ext uri="{FF2B5EF4-FFF2-40B4-BE49-F238E27FC236}">
                    <a16:creationId xmlns:a16="http://schemas.microsoft.com/office/drawing/2014/main" id="{ACFF5C7C-B66C-4E92-AF76-6D2629645A38}"/>
                  </a:ext>
                </a:extLst>
              </p:cNvPr>
              <p:cNvSpPr>
                <a:spLocks noChangeArrowheads="1"/>
              </p:cNvSpPr>
              <p:nvPr/>
            </p:nvSpPr>
            <p:spPr bwMode="auto">
              <a:xfrm>
                <a:off x="2764985" y="4497668"/>
                <a:ext cx="1009650" cy="506413"/>
              </a:xfrm>
              <a:custGeom>
                <a:avLst/>
                <a:gdLst>
                  <a:gd name="T0" fmla="*/ 6471 w 1699568"/>
                  <a:gd name="T1" fmla="*/ 14734 h 505958"/>
                  <a:gd name="T2" fmla="*/ 6268 w 1699568"/>
                  <a:gd name="T3" fmla="*/ 22105 h 505958"/>
                  <a:gd name="T4" fmla="*/ 5123 w 1699568"/>
                  <a:gd name="T5" fmla="*/ 36840 h 505958"/>
                  <a:gd name="T6" fmla="*/ 3370 w 1699568"/>
                  <a:gd name="T7" fmla="*/ 58945 h 505958"/>
                  <a:gd name="T8" fmla="*/ 2898 w 1699568"/>
                  <a:gd name="T9" fmla="*/ 81048 h 505958"/>
                  <a:gd name="T10" fmla="*/ 2696 w 1699568"/>
                  <a:gd name="T11" fmla="*/ 88414 h 505958"/>
                  <a:gd name="T12" fmla="*/ 2494 w 1699568"/>
                  <a:gd name="T13" fmla="*/ 103152 h 505958"/>
                  <a:gd name="T14" fmla="*/ 2022 w 1699568"/>
                  <a:gd name="T15" fmla="*/ 117888 h 505958"/>
                  <a:gd name="T16" fmla="*/ 1820 w 1699568"/>
                  <a:gd name="T17" fmla="*/ 125255 h 505958"/>
                  <a:gd name="T18" fmla="*/ 1618 w 1699568"/>
                  <a:gd name="T19" fmla="*/ 139992 h 505958"/>
                  <a:gd name="T20" fmla="*/ 1213 w 1699568"/>
                  <a:gd name="T21" fmla="*/ 162096 h 505958"/>
                  <a:gd name="T22" fmla="*/ 1078 w 1699568"/>
                  <a:gd name="T23" fmla="*/ 184199 h 505958"/>
                  <a:gd name="T24" fmla="*/ 741 w 1699568"/>
                  <a:gd name="T25" fmla="*/ 213672 h 505958"/>
                  <a:gd name="T26" fmla="*/ 472 w 1699568"/>
                  <a:gd name="T27" fmla="*/ 250512 h 505958"/>
                  <a:gd name="T28" fmla="*/ 405 w 1699568"/>
                  <a:gd name="T29" fmla="*/ 272615 h 505958"/>
                  <a:gd name="T30" fmla="*/ 135 w 1699568"/>
                  <a:gd name="T31" fmla="*/ 302087 h 505958"/>
                  <a:gd name="T32" fmla="*/ 0 w 1699568"/>
                  <a:gd name="T33" fmla="*/ 331560 h 505958"/>
                  <a:gd name="T34" fmla="*/ 135 w 1699568"/>
                  <a:gd name="T35" fmla="*/ 390504 h 505958"/>
                  <a:gd name="T36" fmla="*/ 472 w 1699568"/>
                  <a:gd name="T37" fmla="*/ 412607 h 505958"/>
                  <a:gd name="T38" fmla="*/ 809 w 1699568"/>
                  <a:gd name="T39" fmla="*/ 434712 h 505958"/>
                  <a:gd name="T40" fmla="*/ 1348 w 1699568"/>
                  <a:gd name="T41" fmla="*/ 464183 h 505958"/>
                  <a:gd name="T42" fmla="*/ 1550 w 1699568"/>
                  <a:gd name="T43" fmla="*/ 471552 h 505958"/>
                  <a:gd name="T44" fmla="*/ 4920 w 1699568"/>
                  <a:gd name="T45" fmla="*/ 478920 h 505958"/>
                  <a:gd name="T46" fmla="*/ 5123 w 1699568"/>
                  <a:gd name="T47" fmla="*/ 486288 h 505958"/>
                  <a:gd name="T48" fmla="*/ 5459 w 1699568"/>
                  <a:gd name="T49" fmla="*/ 493656 h 505958"/>
                  <a:gd name="T50" fmla="*/ 7751 w 1699568"/>
                  <a:gd name="T51" fmla="*/ 508392 h 505958"/>
                  <a:gd name="T52" fmla="*/ 10447 w 1699568"/>
                  <a:gd name="T53" fmla="*/ 501023 h 505958"/>
                  <a:gd name="T54" fmla="*/ 10986 w 1699568"/>
                  <a:gd name="T55" fmla="*/ 478920 h 505958"/>
                  <a:gd name="T56" fmla="*/ 11390 w 1699568"/>
                  <a:gd name="T57" fmla="*/ 471552 h 505958"/>
                  <a:gd name="T58" fmla="*/ 11593 w 1699568"/>
                  <a:gd name="T59" fmla="*/ 464183 h 505958"/>
                  <a:gd name="T60" fmla="*/ 12199 w 1699568"/>
                  <a:gd name="T61" fmla="*/ 449447 h 505958"/>
                  <a:gd name="T62" fmla="*/ 12738 w 1699568"/>
                  <a:gd name="T63" fmla="*/ 405239 h 505958"/>
                  <a:gd name="T64" fmla="*/ 13008 w 1699568"/>
                  <a:gd name="T65" fmla="*/ 375768 h 505958"/>
                  <a:gd name="T66" fmla="*/ 13142 w 1699568"/>
                  <a:gd name="T67" fmla="*/ 361032 h 505958"/>
                  <a:gd name="T68" fmla="*/ 13817 w 1699568"/>
                  <a:gd name="T69" fmla="*/ 338928 h 505958"/>
                  <a:gd name="T70" fmla="*/ 14356 w 1699568"/>
                  <a:gd name="T71" fmla="*/ 316823 h 505958"/>
                  <a:gd name="T72" fmla="*/ 14760 w 1699568"/>
                  <a:gd name="T73" fmla="*/ 302087 h 505958"/>
                  <a:gd name="T74" fmla="*/ 15232 w 1699568"/>
                  <a:gd name="T75" fmla="*/ 294720 h 505958"/>
                  <a:gd name="T76" fmla="*/ 15367 w 1699568"/>
                  <a:gd name="T77" fmla="*/ 279983 h 505958"/>
                  <a:gd name="T78" fmla="*/ 15502 w 1699568"/>
                  <a:gd name="T79" fmla="*/ 176832 h 505958"/>
                  <a:gd name="T80" fmla="*/ 15636 w 1699568"/>
                  <a:gd name="T81" fmla="*/ 117888 h 505958"/>
                  <a:gd name="T82" fmla="*/ 13480 w 1699568"/>
                  <a:gd name="T83" fmla="*/ 103152 h 505958"/>
                  <a:gd name="T84" fmla="*/ 12738 w 1699568"/>
                  <a:gd name="T85" fmla="*/ 88414 h 505958"/>
                  <a:gd name="T86" fmla="*/ 12334 w 1699568"/>
                  <a:gd name="T87" fmla="*/ 44210 h 505958"/>
                  <a:gd name="T88" fmla="*/ 12064 w 1699568"/>
                  <a:gd name="T89" fmla="*/ 36840 h 505958"/>
                  <a:gd name="T90" fmla="*/ 11189 w 1699568"/>
                  <a:gd name="T91" fmla="*/ 44210 h 505958"/>
                  <a:gd name="T92" fmla="*/ 9570 w 1699568"/>
                  <a:gd name="T93" fmla="*/ 36840 h 505958"/>
                  <a:gd name="T94" fmla="*/ 8897 w 1699568"/>
                  <a:gd name="T95" fmla="*/ 22105 h 505958"/>
                  <a:gd name="T96" fmla="*/ 8559 w 1699568"/>
                  <a:gd name="T97" fmla="*/ 14734 h 505958"/>
                  <a:gd name="T98" fmla="*/ 8088 w 1699568"/>
                  <a:gd name="T99" fmla="*/ 0 h 505958"/>
                  <a:gd name="T100" fmla="*/ 6807 w 1699568"/>
                  <a:gd name="T101" fmla="*/ 7371 h 505958"/>
                  <a:gd name="T102" fmla="*/ 6471 w 1699568"/>
                  <a:gd name="T103" fmla="*/ 14734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2680" name="Isosceles Triangle 3">
                <a:extLst>
                  <a:ext uri="{FF2B5EF4-FFF2-40B4-BE49-F238E27FC236}">
                    <a16:creationId xmlns:a16="http://schemas.microsoft.com/office/drawing/2014/main" id="{CD329063-3851-41B8-82D3-144CA504ADF9}"/>
                  </a:ext>
                </a:extLst>
              </p:cNvPr>
              <p:cNvSpPr>
                <a:spLocks noChangeArrowheads="1"/>
              </p:cNvSpPr>
              <p:nvPr/>
            </p:nvSpPr>
            <p:spPr bwMode="auto">
              <a:xfrm>
                <a:off x="3161860" y="4256368"/>
                <a:ext cx="328612" cy="409575"/>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81" name="Isosceles Triangle 4">
                <a:extLst>
                  <a:ext uri="{FF2B5EF4-FFF2-40B4-BE49-F238E27FC236}">
                    <a16:creationId xmlns:a16="http://schemas.microsoft.com/office/drawing/2014/main" id="{71F1CF1E-ACE8-4096-9038-C863B8FFAD5D}"/>
                  </a:ext>
                </a:extLst>
              </p:cNvPr>
              <p:cNvSpPr>
                <a:spLocks noChangeArrowheads="1"/>
              </p:cNvSpPr>
              <p:nvPr/>
            </p:nvSpPr>
            <p:spPr bwMode="auto">
              <a:xfrm>
                <a:off x="3276160" y="4332568"/>
                <a:ext cx="327025" cy="407988"/>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82" name="Isosceles Triangle 5">
                <a:extLst>
                  <a:ext uri="{FF2B5EF4-FFF2-40B4-BE49-F238E27FC236}">
                    <a16:creationId xmlns:a16="http://schemas.microsoft.com/office/drawing/2014/main" id="{75C13F91-016C-49BE-A11F-951E1A1A15D7}"/>
                  </a:ext>
                </a:extLst>
              </p:cNvPr>
              <p:cNvSpPr>
                <a:spLocks noChangeArrowheads="1"/>
              </p:cNvSpPr>
              <p:nvPr/>
            </p:nvSpPr>
            <p:spPr bwMode="auto">
              <a:xfrm>
                <a:off x="2903097" y="4400831"/>
                <a:ext cx="481013" cy="409575"/>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83" name="Freeform 33">
                <a:extLst>
                  <a:ext uri="{FF2B5EF4-FFF2-40B4-BE49-F238E27FC236}">
                    <a16:creationId xmlns:a16="http://schemas.microsoft.com/office/drawing/2014/main" id="{9C8FB564-A0EF-46CA-BE92-20F8F51E8586}"/>
                  </a:ext>
                </a:extLst>
              </p:cNvPr>
              <p:cNvSpPr>
                <a:spLocks noChangeArrowheads="1"/>
              </p:cNvSpPr>
              <p:nvPr/>
            </p:nvSpPr>
            <p:spPr bwMode="auto">
              <a:xfrm>
                <a:off x="2844360" y="4375431"/>
                <a:ext cx="207962" cy="61912"/>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0 w 1699568"/>
                  <a:gd name="T61" fmla="*/ 0 h 505958"/>
                  <a:gd name="T62" fmla="*/ 0 w 1699568"/>
                  <a:gd name="T63" fmla="*/ 0 h 505958"/>
                  <a:gd name="T64" fmla="*/ 0 w 1699568"/>
                  <a:gd name="T65" fmla="*/ 0 h 505958"/>
                  <a:gd name="T66" fmla="*/ 0 w 1699568"/>
                  <a:gd name="T67" fmla="*/ 0 h 505958"/>
                  <a:gd name="T68" fmla="*/ 0 w 1699568"/>
                  <a:gd name="T69" fmla="*/ 0 h 505958"/>
                  <a:gd name="T70" fmla="*/ 0 w 1699568"/>
                  <a:gd name="T71" fmla="*/ 0 h 505958"/>
                  <a:gd name="T72" fmla="*/ 0 w 1699568"/>
                  <a:gd name="T73" fmla="*/ 0 h 505958"/>
                  <a:gd name="T74" fmla="*/ 0 w 1699568"/>
                  <a:gd name="T75" fmla="*/ 0 h 505958"/>
                  <a:gd name="T76" fmla="*/ 0 w 1699568"/>
                  <a:gd name="T77" fmla="*/ 0 h 505958"/>
                  <a:gd name="T78" fmla="*/ 0 w 1699568"/>
                  <a:gd name="T79" fmla="*/ 0 h 505958"/>
                  <a:gd name="T80" fmla="*/ 0 w 1699568"/>
                  <a:gd name="T81" fmla="*/ 0 h 505958"/>
                  <a:gd name="T82" fmla="*/ 0 w 1699568"/>
                  <a:gd name="T83" fmla="*/ 0 h 505958"/>
                  <a:gd name="T84" fmla="*/ 0 w 1699568"/>
                  <a:gd name="T85" fmla="*/ 0 h 505958"/>
                  <a:gd name="T86" fmla="*/ 0 w 1699568"/>
                  <a:gd name="T87" fmla="*/ 0 h 505958"/>
                  <a:gd name="T88" fmla="*/ 0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sp>
            <p:nvSpPr>
              <p:cNvPr id="22684" name="Isosceles Triangle 45">
                <a:extLst>
                  <a:ext uri="{FF2B5EF4-FFF2-40B4-BE49-F238E27FC236}">
                    <a16:creationId xmlns:a16="http://schemas.microsoft.com/office/drawing/2014/main" id="{0C37F99E-B7D9-486F-8B15-4F9A176559D4}"/>
                  </a:ext>
                </a:extLst>
              </p:cNvPr>
              <p:cNvSpPr>
                <a:spLocks noChangeArrowheads="1"/>
              </p:cNvSpPr>
              <p:nvPr/>
            </p:nvSpPr>
            <p:spPr bwMode="auto">
              <a:xfrm>
                <a:off x="3371410" y="4324631"/>
                <a:ext cx="133350" cy="211137"/>
              </a:xfrm>
              <a:prstGeom prst="triangle">
                <a:avLst>
                  <a:gd name="adj" fmla="val 50000"/>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85" name="Isosceles Triangle 46">
                <a:extLst>
                  <a:ext uri="{FF2B5EF4-FFF2-40B4-BE49-F238E27FC236}">
                    <a16:creationId xmlns:a16="http://schemas.microsoft.com/office/drawing/2014/main" id="{7CF5A297-D77B-481F-90E7-224219FADD31}"/>
                  </a:ext>
                </a:extLst>
              </p:cNvPr>
              <p:cNvSpPr>
                <a:spLocks noChangeArrowheads="1"/>
              </p:cNvSpPr>
              <p:nvPr/>
            </p:nvSpPr>
            <p:spPr bwMode="auto">
              <a:xfrm>
                <a:off x="3034860" y="4397656"/>
                <a:ext cx="222250" cy="193675"/>
              </a:xfrm>
              <a:prstGeom prst="triangle">
                <a:avLst>
                  <a:gd name="adj" fmla="val 50000"/>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pSp>
            <p:nvGrpSpPr>
              <p:cNvPr id="22686" name="Group 66">
                <a:extLst>
                  <a:ext uri="{FF2B5EF4-FFF2-40B4-BE49-F238E27FC236}">
                    <a16:creationId xmlns:a16="http://schemas.microsoft.com/office/drawing/2014/main" id="{A9A6B585-2934-4343-BEF6-4AA6444A1A73}"/>
                  </a:ext>
                </a:extLst>
              </p:cNvPr>
              <p:cNvGrpSpPr>
                <a:grpSpLocks/>
              </p:cNvGrpSpPr>
              <p:nvPr/>
            </p:nvGrpSpPr>
            <p:grpSpPr bwMode="auto">
              <a:xfrm>
                <a:off x="3190435" y="4667531"/>
                <a:ext cx="125412" cy="187325"/>
                <a:chOff x="193675" y="2254250"/>
                <a:chExt cx="500063" cy="1771650"/>
              </a:xfrm>
            </p:grpSpPr>
            <p:sp>
              <p:nvSpPr>
                <p:cNvPr id="22729" name="Line 4">
                  <a:extLst>
                    <a:ext uri="{FF2B5EF4-FFF2-40B4-BE49-F238E27FC236}">
                      <a16:creationId xmlns:a16="http://schemas.microsoft.com/office/drawing/2014/main" id="{F3AD5BB4-59CD-4848-AC72-F967F577B760}"/>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48" name="Trapezoid 47">
                  <a:extLst>
                    <a:ext uri="{FF2B5EF4-FFF2-40B4-BE49-F238E27FC236}">
                      <a16:creationId xmlns:a16="http://schemas.microsoft.com/office/drawing/2014/main" id="{CB731ED7-5BD9-4B8E-943B-4F9B7064EF31}"/>
                    </a:ext>
                  </a:extLst>
                </p:cNvPr>
                <p:cNvSpPr/>
                <p:nvPr/>
              </p:nvSpPr>
              <p:spPr>
                <a:xfrm>
                  <a:off x="396751" y="2641078"/>
                  <a:ext cx="107640"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9" name="Isosceles Triangle 48">
                  <a:extLst>
                    <a:ext uri="{FF2B5EF4-FFF2-40B4-BE49-F238E27FC236}">
                      <a16:creationId xmlns:a16="http://schemas.microsoft.com/office/drawing/2014/main" id="{8AB14D34-C975-476C-810D-4039FC162232}"/>
                    </a:ext>
                  </a:extLst>
                </p:cNvPr>
                <p:cNvSpPr/>
                <p:nvPr/>
              </p:nvSpPr>
              <p:spPr>
                <a:xfrm>
                  <a:off x="270117" y="2251037"/>
                  <a:ext cx="341909"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0" name="Isosceles Triangle 49">
                  <a:extLst>
                    <a:ext uri="{FF2B5EF4-FFF2-40B4-BE49-F238E27FC236}">
                      <a16:creationId xmlns:a16="http://schemas.microsoft.com/office/drawing/2014/main" id="{2646EFE9-5A77-4799-8B95-84EBBECCC613}"/>
                    </a:ext>
                  </a:extLst>
                </p:cNvPr>
                <p:cNvSpPr/>
                <p:nvPr/>
              </p:nvSpPr>
              <p:spPr>
                <a:xfrm>
                  <a:off x="232128" y="2626072"/>
                  <a:ext cx="411559" cy="82509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1" name="Isosceles Triangle 50">
                  <a:extLst>
                    <a:ext uri="{FF2B5EF4-FFF2-40B4-BE49-F238E27FC236}">
                      <a16:creationId xmlns:a16="http://schemas.microsoft.com/office/drawing/2014/main" id="{C00D745F-7F0E-483D-A7B5-10664A1F1CF8}"/>
                    </a:ext>
                  </a:extLst>
                </p:cNvPr>
                <p:cNvSpPr/>
                <p:nvPr/>
              </p:nvSpPr>
              <p:spPr>
                <a:xfrm>
                  <a:off x="194138" y="2956106"/>
                  <a:ext cx="500203"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87" name="Group 67">
                <a:extLst>
                  <a:ext uri="{FF2B5EF4-FFF2-40B4-BE49-F238E27FC236}">
                    <a16:creationId xmlns:a16="http://schemas.microsoft.com/office/drawing/2014/main" id="{EC3828D9-7FBC-4905-BC26-9BEEF123C9A7}"/>
                  </a:ext>
                </a:extLst>
              </p:cNvPr>
              <p:cNvGrpSpPr>
                <a:grpSpLocks/>
              </p:cNvGrpSpPr>
              <p:nvPr/>
            </p:nvGrpSpPr>
            <p:grpSpPr bwMode="auto">
              <a:xfrm>
                <a:off x="3279335" y="4711981"/>
                <a:ext cx="125412" cy="185737"/>
                <a:chOff x="193675" y="2254250"/>
                <a:chExt cx="500063" cy="1771650"/>
              </a:xfrm>
            </p:grpSpPr>
            <p:sp>
              <p:nvSpPr>
                <p:cNvPr id="22724" name="Line 4">
                  <a:extLst>
                    <a:ext uri="{FF2B5EF4-FFF2-40B4-BE49-F238E27FC236}">
                      <a16:creationId xmlns:a16="http://schemas.microsoft.com/office/drawing/2014/main" id="{A2D67CF7-41D3-4458-9428-7DD91DDF4442}"/>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54" name="Trapezoid 53">
                  <a:extLst>
                    <a:ext uri="{FF2B5EF4-FFF2-40B4-BE49-F238E27FC236}">
                      <a16:creationId xmlns:a16="http://schemas.microsoft.com/office/drawing/2014/main" id="{D3D69071-DFCE-420E-8BAC-6946685410AD}"/>
                    </a:ext>
                  </a:extLst>
                </p:cNvPr>
                <p:cNvSpPr/>
                <p:nvPr/>
              </p:nvSpPr>
              <p:spPr>
                <a:xfrm>
                  <a:off x="396850" y="2644032"/>
                  <a:ext cx="107640" cy="1376807"/>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5" name="Isosceles Triangle 54">
                  <a:extLst>
                    <a:ext uri="{FF2B5EF4-FFF2-40B4-BE49-F238E27FC236}">
                      <a16:creationId xmlns:a16="http://schemas.microsoft.com/office/drawing/2014/main" id="{75C92EDE-7C92-432E-B303-744E22545137}"/>
                    </a:ext>
                  </a:extLst>
                </p:cNvPr>
                <p:cNvSpPr/>
                <p:nvPr/>
              </p:nvSpPr>
              <p:spPr>
                <a:xfrm>
                  <a:off x="270217" y="2250657"/>
                  <a:ext cx="341909" cy="84726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6" name="Isosceles Triangle 55">
                  <a:extLst>
                    <a:ext uri="{FF2B5EF4-FFF2-40B4-BE49-F238E27FC236}">
                      <a16:creationId xmlns:a16="http://schemas.microsoft.com/office/drawing/2014/main" id="{9F7590E0-31AA-4869-8F0D-0B62BA99BD6D}"/>
                    </a:ext>
                  </a:extLst>
                </p:cNvPr>
                <p:cNvSpPr/>
                <p:nvPr/>
              </p:nvSpPr>
              <p:spPr>
                <a:xfrm>
                  <a:off x="232227" y="2628897"/>
                  <a:ext cx="411559" cy="81700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7" name="Isosceles Triangle 56">
                  <a:extLst>
                    <a:ext uri="{FF2B5EF4-FFF2-40B4-BE49-F238E27FC236}">
                      <a16:creationId xmlns:a16="http://schemas.microsoft.com/office/drawing/2014/main" id="{67FADD4F-5C24-4A71-BC5F-F04B5FB56858}"/>
                    </a:ext>
                  </a:extLst>
                </p:cNvPr>
                <p:cNvSpPr/>
                <p:nvPr/>
              </p:nvSpPr>
              <p:spPr>
                <a:xfrm>
                  <a:off x="194237" y="2946628"/>
                  <a:ext cx="500203" cy="8623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88" name="Group 73">
                <a:extLst>
                  <a:ext uri="{FF2B5EF4-FFF2-40B4-BE49-F238E27FC236}">
                    <a16:creationId xmlns:a16="http://schemas.microsoft.com/office/drawing/2014/main" id="{02665460-B142-4801-A581-67929C48FFBF}"/>
                  </a:ext>
                </a:extLst>
              </p:cNvPr>
              <p:cNvGrpSpPr>
                <a:grpSpLocks/>
              </p:cNvGrpSpPr>
              <p:nvPr/>
            </p:nvGrpSpPr>
            <p:grpSpPr bwMode="auto">
              <a:xfrm>
                <a:off x="3331722" y="4659593"/>
                <a:ext cx="127000" cy="187325"/>
                <a:chOff x="193675" y="2254250"/>
                <a:chExt cx="500063" cy="1771650"/>
              </a:xfrm>
            </p:grpSpPr>
            <p:sp>
              <p:nvSpPr>
                <p:cNvPr id="22719" name="Line 4">
                  <a:extLst>
                    <a:ext uri="{FF2B5EF4-FFF2-40B4-BE49-F238E27FC236}">
                      <a16:creationId xmlns:a16="http://schemas.microsoft.com/office/drawing/2014/main" id="{F51B2C6B-5762-4321-B81B-FE8EBC48FE9B}"/>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0" name="Trapezoid 59">
                  <a:extLst>
                    <a:ext uri="{FF2B5EF4-FFF2-40B4-BE49-F238E27FC236}">
                      <a16:creationId xmlns:a16="http://schemas.microsoft.com/office/drawing/2014/main" id="{8E40159D-E2AD-4EB3-ACF0-6A021F68E962}"/>
                    </a:ext>
                  </a:extLst>
                </p:cNvPr>
                <p:cNvSpPr/>
                <p:nvPr/>
              </p:nvSpPr>
              <p:spPr>
                <a:xfrm>
                  <a:off x="394370" y="2641144"/>
                  <a:ext cx="11254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1" name="Isosceles Triangle 60">
                  <a:extLst>
                    <a:ext uri="{FF2B5EF4-FFF2-40B4-BE49-F238E27FC236}">
                      <a16:creationId xmlns:a16="http://schemas.microsoft.com/office/drawing/2014/main" id="{6F19059D-08BA-4715-B236-684715750E04}"/>
                    </a:ext>
                  </a:extLst>
                </p:cNvPr>
                <p:cNvSpPr/>
                <p:nvPr/>
              </p:nvSpPr>
              <p:spPr>
                <a:xfrm>
                  <a:off x="269320" y="2251103"/>
                  <a:ext cx="343886"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2" name="Isosceles Triangle 61">
                  <a:extLst>
                    <a:ext uri="{FF2B5EF4-FFF2-40B4-BE49-F238E27FC236}">
                      <a16:creationId xmlns:a16="http://schemas.microsoft.com/office/drawing/2014/main" id="{8B605587-B948-4F32-A432-D9C63B96D39A}"/>
                    </a:ext>
                  </a:extLst>
                </p:cNvPr>
                <p:cNvSpPr/>
                <p:nvPr/>
              </p:nvSpPr>
              <p:spPr>
                <a:xfrm>
                  <a:off x="231804" y="2626147"/>
                  <a:ext cx="412666" cy="82508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3" name="Isosceles Triangle 62">
                  <a:extLst>
                    <a:ext uri="{FF2B5EF4-FFF2-40B4-BE49-F238E27FC236}">
                      <a16:creationId xmlns:a16="http://schemas.microsoft.com/office/drawing/2014/main" id="{07D843FB-F2A6-4A33-A14A-FB510B1C1856}"/>
                    </a:ext>
                  </a:extLst>
                </p:cNvPr>
                <p:cNvSpPr/>
                <p:nvPr/>
              </p:nvSpPr>
              <p:spPr>
                <a:xfrm>
                  <a:off x="194289" y="2956182"/>
                  <a:ext cx="500201"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89" name="Group 79">
                <a:extLst>
                  <a:ext uri="{FF2B5EF4-FFF2-40B4-BE49-F238E27FC236}">
                    <a16:creationId xmlns:a16="http://schemas.microsoft.com/office/drawing/2014/main" id="{D135C591-52FA-489A-B546-25448C61E32C}"/>
                  </a:ext>
                </a:extLst>
              </p:cNvPr>
              <p:cNvGrpSpPr>
                <a:grpSpLocks/>
              </p:cNvGrpSpPr>
              <p:nvPr/>
            </p:nvGrpSpPr>
            <p:grpSpPr bwMode="auto">
              <a:xfrm>
                <a:off x="3452372" y="4613556"/>
                <a:ext cx="127000" cy="187325"/>
                <a:chOff x="193675" y="2254250"/>
                <a:chExt cx="500063" cy="1771650"/>
              </a:xfrm>
            </p:grpSpPr>
            <p:sp>
              <p:nvSpPr>
                <p:cNvPr id="22714" name="Line 4">
                  <a:extLst>
                    <a:ext uri="{FF2B5EF4-FFF2-40B4-BE49-F238E27FC236}">
                      <a16:creationId xmlns:a16="http://schemas.microsoft.com/office/drawing/2014/main" id="{DAD79B60-D7F7-40C6-84C7-CEA6C87D251D}"/>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66" name="Trapezoid 65">
                  <a:extLst>
                    <a:ext uri="{FF2B5EF4-FFF2-40B4-BE49-F238E27FC236}">
                      <a16:creationId xmlns:a16="http://schemas.microsoft.com/office/drawing/2014/main" id="{D76F2E60-95CE-4A15-9CD0-2D2C58B5413A}"/>
                    </a:ext>
                  </a:extLst>
                </p:cNvPr>
                <p:cNvSpPr/>
                <p:nvPr/>
              </p:nvSpPr>
              <p:spPr>
                <a:xfrm>
                  <a:off x="394500" y="2641503"/>
                  <a:ext cx="11254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7" name="Isosceles Triangle 66">
                  <a:extLst>
                    <a:ext uri="{FF2B5EF4-FFF2-40B4-BE49-F238E27FC236}">
                      <a16:creationId xmlns:a16="http://schemas.microsoft.com/office/drawing/2014/main" id="{E7273B00-2461-4532-9FC3-178F890CC3D1}"/>
                    </a:ext>
                  </a:extLst>
                </p:cNvPr>
                <p:cNvSpPr/>
                <p:nvPr/>
              </p:nvSpPr>
              <p:spPr>
                <a:xfrm>
                  <a:off x="269450" y="2251462"/>
                  <a:ext cx="343886"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8" name="Isosceles Triangle 67">
                  <a:extLst>
                    <a:ext uri="{FF2B5EF4-FFF2-40B4-BE49-F238E27FC236}">
                      <a16:creationId xmlns:a16="http://schemas.microsoft.com/office/drawing/2014/main" id="{B96C64B4-CC33-4FA8-A9FF-40D3D2E0C161}"/>
                    </a:ext>
                  </a:extLst>
                </p:cNvPr>
                <p:cNvSpPr/>
                <p:nvPr/>
              </p:nvSpPr>
              <p:spPr>
                <a:xfrm>
                  <a:off x="231934" y="2626497"/>
                  <a:ext cx="412666" cy="82509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9" name="Isosceles Triangle 68">
                  <a:extLst>
                    <a:ext uri="{FF2B5EF4-FFF2-40B4-BE49-F238E27FC236}">
                      <a16:creationId xmlns:a16="http://schemas.microsoft.com/office/drawing/2014/main" id="{E8E10996-5F44-4018-AB56-888072066AC0}"/>
                    </a:ext>
                  </a:extLst>
                </p:cNvPr>
                <p:cNvSpPr/>
                <p:nvPr/>
              </p:nvSpPr>
              <p:spPr>
                <a:xfrm>
                  <a:off x="194419" y="2956531"/>
                  <a:ext cx="500201"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90" name="Group 85">
                <a:extLst>
                  <a:ext uri="{FF2B5EF4-FFF2-40B4-BE49-F238E27FC236}">
                    <a16:creationId xmlns:a16="http://schemas.microsoft.com/office/drawing/2014/main" id="{F33AB3CB-0715-419D-801B-72F58C441EDC}"/>
                  </a:ext>
                </a:extLst>
              </p:cNvPr>
              <p:cNvGrpSpPr>
                <a:grpSpLocks/>
              </p:cNvGrpSpPr>
              <p:nvPr/>
            </p:nvGrpSpPr>
            <p:grpSpPr bwMode="auto">
              <a:xfrm>
                <a:off x="3555560" y="4557993"/>
                <a:ext cx="125412" cy="185738"/>
                <a:chOff x="193675" y="2254250"/>
                <a:chExt cx="500063" cy="1771650"/>
              </a:xfrm>
            </p:grpSpPr>
            <p:sp>
              <p:nvSpPr>
                <p:cNvPr id="22709" name="Line 4">
                  <a:extLst>
                    <a:ext uri="{FF2B5EF4-FFF2-40B4-BE49-F238E27FC236}">
                      <a16:creationId xmlns:a16="http://schemas.microsoft.com/office/drawing/2014/main" id="{D5B6DE42-DFD1-40EA-A680-4BDF2E89FA13}"/>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2" name="Trapezoid 71">
                  <a:extLst>
                    <a:ext uri="{FF2B5EF4-FFF2-40B4-BE49-F238E27FC236}">
                      <a16:creationId xmlns:a16="http://schemas.microsoft.com/office/drawing/2014/main" id="{F59B311E-F20A-430B-9F8A-03A103F5A1CB}"/>
                    </a:ext>
                  </a:extLst>
                </p:cNvPr>
                <p:cNvSpPr/>
                <p:nvPr/>
              </p:nvSpPr>
              <p:spPr>
                <a:xfrm>
                  <a:off x="397149" y="2645250"/>
                  <a:ext cx="107640" cy="1376810"/>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3" name="Isosceles Triangle 72">
                  <a:extLst>
                    <a:ext uri="{FF2B5EF4-FFF2-40B4-BE49-F238E27FC236}">
                      <a16:creationId xmlns:a16="http://schemas.microsoft.com/office/drawing/2014/main" id="{E1A65A1D-525B-4DBC-B24B-4B9873287932}"/>
                    </a:ext>
                  </a:extLst>
                </p:cNvPr>
                <p:cNvSpPr/>
                <p:nvPr/>
              </p:nvSpPr>
              <p:spPr>
                <a:xfrm>
                  <a:off x="270516" y="2251877"/>
                  <a:ext cx="341909" cy="84726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4" name="Isosceles Triangle 73">
                  <a:extLst>
                    <a:ext uri="{FF2B5EF4-FFF2-40B4-BE49-F238E27FC236}">
                      <a16:creationId xmlns:a16="http://schemas.microsoft.com/office/drawing/2014/main" id="{8F3CEC74-04A3-43DA-BBFE-AB99525B8D58}"/>
                    </a:ext>
                  </a:extLst>
                </p:cNvPr>
                <p:cNvSpPr/>
                <p:nvPr/>
              </p:nvSpPr>
              <p:spPr>
                <a:xfrm>
                  <a:off x="232526" y="2630125"/>
                  <a:ext cx="411559" cy="81700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5" name="Isosceles Triangle 74">
                  <a:extLst>
                    <a:ext uri="{FF2B5EF4-FFF2-40B4-BE49-F238E27FC236}">
                      <a16:creationId xmlns:a16="http://schemas.microsoft.com/office/drawing/2014/main" id="{AF6E63C6-1D8F-48D5-8078-377B5A3ECA58}"/>
                    </a:ext>
                  </a:extLst>
                </p:cNvPr>
                <p:cNvSpPr/>
                <p:nvPr/>
              </p:nvSpPr>
              <p:spPr>
                <a:xfrm>
                  <a:off x="194537" y="2947844"/>
                  <a:ext cx="500203" cy="86239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91" name="Group 91">
                <a:extLst>
                  <a:ext uri="{FF2B5EF4-FFF2-40B4-BE49-F238E27FC236}">
                    <a16:creationId xmlns:a16="http://schemas.microsoft.com/office/drawing/2014/main" id="{85B16E61-93DB-4B57-BA89-17973A227DA6}"/>
                  </a:ext>
                </a:extLst>
              </p:cNvPr>
              <p:cNvGrpSpPr>
                <a:grpSpLocks/>
              </p:cNvGrpSpPr>
              <p:nvPr/>
            </p:nvGrpSpPr>
            <p:grpSpPr bwMode="auto">
              <a:xfrm>
                <a:off x="3065022" y="4664356"/>
                <a:ext cx="125413" cy="187325"/>
                <a:chOff x="193675" y="2254250"/>
                <a:chExt cx="500063" cy="1771650"/>
              </a:xfrm>
            </p:grpSpPr>
            <p:sp>
              <p:nvSpPr>
                <p:cNvPr id="22704" name="Line 4">
                  <a:extLst>
                    <a:ext uri="{FF2B5EF4-FFF2-40B4-BE49-F238E27FC236}">
                      <a16:creationId xmlns:a16="http://schemas.microsoft.com/office/drawing/2014/main" id="{C04DFE4B-FDFB-4A6C-A316-79A6A008783D}"/>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78" name="Trapezoid 77">
                  <a:extLst>
                    <a:ext uri="{FF2B5EF4-FFF2-40B4-BE49-F238E27FC236}">
                      <a16:creationId xmlns:a16="http://schemas.microsoft.com/office/drawing/2014/main" id="{6E0B122C-882F-43E9-B593-55402E4AD2C6}"/>
                    </a:ext>
                  </a:extLst>
                </p:cNvPr>
                <p:cNvSpPr/>
                <p:nvPr/>
              </p:nvSpPr>
              <p:spPr>
                <a:xfrm>
                  <a:off x="396617" y="2641106"/>
                  <a:ext cx="10763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9" name="Isosceles Triangle 78">
                  <a:extLst>
                    <a:ext uri="{FF2B5EF4-FFF2-40B4-BE49-F238E27FC236}">
                      <a16:creationId xmlns:a16="http://schemas.microsoft.com/office/drawing/2014/main" id="{DBB9BE99-92FC-43A1-A65A-43AFFA91EDCB}"/>
                    </a:ext>
                  </a:extLst>
                </p:cNvPr>
                <p:cNvSpPr/>
                <p:nvPr/>
              </p:nvSpPr>
              <p:spPr>
                <a:xfrm>
                  <a:off x="269985" y="2251065"/>
                  <a:ext cx="341907"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0" name="Isosceles Triangle 79">
                  <a:extLst>
                    <a:ext uri="{FF2B5EF4-FFF2-40B4-BE49-F238E27FC236}">
                      <a16:creationId xmlns:a16="http://schemas.microsoft.com/office/drawing/2014/main" id="{D5783DC0-1FD7-4287-9915-FB5FA498C6F1}"/>
                    </a:ext>
                  </a:extLst>
                </p:cNvPr>
                <p:cNvSpPr/>
                <p:nvPr/>
              </p:nvSpPr>
              <p:spPr>
                <a:xfrm>
                  <a:off x="231996" y="2626100"/>
                  <a:ext cx="411552" cy="82509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1" name="Isosceles Triangle 80">
                  <a:extLst>
                    <a:ext uri="{FF2B5EF4-FFF2-40B4-BE49-F238E27FC236}">
                      <a16:creationId xmlns:a16="http://schemas.microsoft.com/office/drawing/2014/main" id="{16599BB4-7783-4468-ACE6-47CA711A47D9}"/>
                    </a:ext>
                  </a:extLst>
                </p:cNvPr>
                <p:cNvSpPr/>
                <p:nvPr/>
              </p:nvSpPr>
              <p:spPr>
                <a:xfrm>
                  <a:off x="194006" y="2956134"/>
                  <a:ext cx="500195"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92" name="Group 97">
                <a:extLst>
                  <a:ext uri="{FF2B5EF4-FFF2-40B4-BE49-F238E27FC236}">
                    <a16:creationId xmlns:a16="http://schemas.microsoft.com/office/drawing/2014/main" id="{E8D136D1-A680-42BD-8D59-A15E04D23911}"/>
                  </a:ext>
                </a:extLst>
              </p:cNvPr>
              <p:cNvGrpSpPr>
                <a:grpSpLocks/>
              </p:cNvGrpSpPr>
              <p:nvPr/>
            </p:nvGrpSpPr>
            <p:grpSpPr bwMode="auto">
              <a:xfrm>
                <a:off x="2926910" y="4704043"/>
                <a:ext cx="127000" cy="187325"/>
                <a:chOff x="193675" y="2254250"/>
                <a:chExt cx="500063" cy="1771650"/>
              </a:xfrm>
            </p:grpSpPr>
            <p:sp>
              <p:nvSpPr>
                <p:cNvPr id="22699" name="Line 4">
                  <a:extLst>
                    <a:ext uri="{FF2B5EF4-FFF2-40B4-BE49-F238E27FC236}">
                      <a16:creationId xmlns:a16="http://schemas.microsoft.com/office/drawing/2014/main" id="{51F13DA5-8D2D-4B07-BDB9-730789258D37}"/>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84" name="Trapezoid 83">
                  <a:extLst>
                    <a:ext uri="{FF2B5EF4-FFF2-40B4-BE49-F238E27FC236}">
                      <a16:creationId xmlns:a16="http://schemas.microsoft.com/office/drawing/2014/main" id="{8545BCD8-0786-4C54-B6E6-862D1EE0050B}"/>
                    </a:ext>
                  </a:extLst>
                </p:cNvPr>
                <p:cNvSpPr/>
                <p:nvPr/>
              </p:nvSpPr>
              <p:spPr>
                <a:xfrm>
                  <a:off x="393929" y="2640794"/>
                  <a:ext cx="11254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5" name="Isosceles Triangle 84">
                  <a:extLst>
                    <a:ext uri="{FF2B5EF4-FFF2-40B4-BE49-F238E27FC236}">
                      <a16:creationId xmlns:a16="http://schemas.microsoft.com/office/drawing/2014/main" id="{4662B25B-53B6-4EE4-8287-D6CCD45CCCEE}"/>
                    </a:ext>
                  </a:extLst>
                </p:cNvPr>
                <p:cNvSpPr/>
                <p:nvPr/>
              </p:nvSpPr>
              <p:spPr>
                <a:xfrm>
                  <a:off x="268878" y="2250754"/>
                  <a:ext cx="343890"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6" name="Isosceles Triangle 85">
                  <a:extLst>
                    <a:ext uri="{FF2B5EF4-FFF2-40B4-BE49-F238E27FC236}">
                      <a16:creationId xmlns:a16="http://schemas.microsoft.com/office/drawing/2014/main" id="{F70DD70E-84E8-4201-A4B4-97BB1D08F4AE}"/>
                    </a:ext>
                  </a:extLst>
                </p:cNvPr>
                <p:cNvSpPr/>
                <p:nvPr/>
              </p:nvSpPr>
              <p:spPr>
                <a:xfrm>
                  <a:off x="231363" y="2625798"/>
                  <a:ext cx="412666" cy="82508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7" name="Isosceles Triangle 86">
                  <a:extLst>
                    <a:ext uri="{FF2B5EF4-FFF2-40B4-BE49-F238E27FC236}">
                      <a16:creationId xmlns:a16="http://schemas.microsoft.com/office/drawing/2014/main" id="{04907E45-C8B8-43B0-83D7-9018C5F1ABA3}"/>
                    </a:ext>
                  </a:extLst>
                </p:cNvPr>
                <p:cNvSpPr/>
                <p:nvPr/>
              </p:nvSpPr>
              <p:spPr>
                <a:xfrm>
                  <a:off x="193848" y="2955832"/>
                  <a:ext cx="500201"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93" name="Group 103">
                <a:extLst>
                  <a:ext uri="{FF2B5EF4-FFF2-40B4-BE49-F238E27FC236}">
                    <a16:creationId xmlns:a16="http://schemas.microsoft.com/office/drawing/2014/main" id="{CF783440-6FA7-434A-8988-5D6605D313FC}"/>
                  </a:ext>
                </a:extLst>
              </p:cNvPr>
              <p:cNvGrpSpPr>
                <a:grpSpLocks/>
              </p:cNvGrpSpPr>
              <p:nvPr/>
            </p:nvGrpSpPr>
            <p:grpSpPr bwMode="auto">
              <a:xfrm>
                <a:off x="2834835" y="4638956"/>
                <a:ext cx="127000" cy="187325"/>
                <a:chOff x="193675" y="2254250"/>
                <a:chExt cx="500063" cy="1771650"/>
              </a:xfrm>
            </p:grpSpPr>
            <p:sp>
              <p:nvSpPr>
                <p:cNvPr id="22694" name="Line 4">
                  <a:extLst>
                    <a:ext uri="{FF2B5EF4-FFF2-40B4-BE49-F238E27FC236}">
                      <a16:creationId xmlns:a16="http://schemas.microsoft.com/office/drawing/2014/main" id="{CD7C2378-2502-4DB9-9A20-CBCEFEB8FE75}"/>
                    </a:ext>
                  </a:extLst>
                </p:cNvPr>
                <p:cNvSpPr>
                  <a:spLocks noChangeShapeType="1"/>
                </p:cNvSpPr>
                <p:nvPr/>
              </p:nvSpPr>
              <p:spPr bwMode="auto">
                <a:xfrm flipV="1">
                  <a:off x="447676" y="2540003"/>
                  <a:ext cx="0" cy="1485897"/>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0" name="Trapezoid 89">
                  <a:extLst>
                    <a:ext uri="{FF2B5EF4-FFF2-40B4-BE49-F238E27FC236}">
                      <a16:creationId xmlns:a16="http://schemas.microsoft.com/office/drawing/2014/main" id="{84896695-7311-4ED0-8E1C-1D360A989B68}"/>
                    </a:ext>
                  </a:extLst>
                </p:cNvPr>
                <p:cNvSpPr/>
                <p:nvPr/>
              </p:nvSpPr>
              <p:spPr>
                <a:xfrm>
                  <a:off x="393830" y="2641305"/>
                  <a:ext cx="112545" cy="138014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1" name="Isosceles Triangle 90">
                  <a:extLst>
                    <a:ext uri="{FF2B5EF4-FFF2-40B4-BE49-F238E27FC236}">
                      <a16:creationId xmlns:a16="http://schemas.microsoft.com/office/drawing/2014/main" id="{96671752-DE74-4F19-9358-3F8490031F78}"/>
                    </a:ext>
                  </a:extLst>
                </p:cNvPr>
                <p:cNvSpPr/>
                <p:nvPr/>
              </p:nvSpPr>
              <p:spPr>
                <a:xfrm>
                  <a:off x="268780" y="2251264"/>
                  <a:ext cx="343890" cy="85508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2" name="Isosceles Triangle 91">
                  <a:extLst>
                    <a:ext uri="{FF2B5EF4-FFF2-40B4-BE49-F238E27FC236}">
                      <a16:creationId xmlns:a16="http://schemas.microsoft.com/office/drawing/2014/main" id="{85D796BF-5C82-43EC-9A63-6F25BFA4AC5B}"/>
                    </a:ext>
                  </a:extLst>
                </p:cNvPr>
                <p:cNvSpPr/>
                <p:nvPr/>
              </p:nvSpPr>
              <p:spPr>
                <a:xfrm>
                  <a:off x="231265" y="2626298"/>
                  <a:ext cx="412666" cy="82509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3" name="Isosceles Triangle 92">
                  <a:extLst>
                    <a:ext uri="{FF2B5EF4-FFF2-40B4-BE49-F238E27FC236}">
                      <a16:creationId xmlns:a16="http://schemas.microsoft.com/office/drawing/2014/main" id="{0B4166B5-5067-4B22-81A6-CE2A41589326}"/>
                    </a:ext>
                  </a:extLst>
                </p:cNvPr>
                <p:cNvSpPr/>
                <p:nvPr/>
              </p:nvSpPr>
              <p:spPr>
                <a:xfrm>
                  <a:off x="193750" y="2956333"/>
                  <a:ext cx="500201" cy="85509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grpSp>
      <p:grpSp>
        <p:nvGrpSpPr>
          <p:cNvPr id="22538" name="Group 109">
            <a:extLst>
              <a:ext uri="{FF2B5EF4-FFF2-40B4-BE49-F238E27FC236}">
                <a16:creationId xmlns:a16="http://schemas.microsoft.com/office/drawing/2014/main" id="{B016D8A9-0061-486C-8088-7D575EC28694}"/>
              </a:ext>
            </a:extLst>
          </p:cNvPr>
          <p:cNvGrpSpPr>
            <a:grpSpLocks/>
          </p:cNvGrpSpPr>
          <p:nvPr/>
        </p:nvGrpSpPr>
        <p:grpSpPr bwMode="auto">
          <a:xfrm>
            <a:off x="2154238" y="1581150"/>
            <a:ext cx="125412" cy="187325"/>
            <a:chOff x="193675" y="2254250"/>
            <a:chExt cx="500063" cy="1771650"/>
          </a:xfrm>
        </p:grpSpPr>
        <p:sp>
          <p:nvSpPr>
            <p:cNvPr id="22672" name="Line 4">
              <a:extLst>
                <a:ext uri="{FF2B5EF4-FFF2-40B4-BE49-F238E27FC236}">
                  <a16:creationId xmlns:a16="http://schemas.microsoft.com/office/drawing/2014/main" id="{D4984B16-52F1-455C-97A5-08C33E27921E}"/>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96" name="Trapezoid 95">
              <a:extLst>
                <a:ext uri="{FF2B5EF4-FFF2-40B4-BE49-F238E27FC236}">
                  <a16:creationId xmlns:a16="http://schemas.microsoft.com/office/drawing/2014/main" id="{9C36F73D-7A24-4B7E-A59D-DB774880B05E}"/>
                </a:ext>
              </a:extLst>
            </p:cNvPr>
            <p:cNvSpPr/>
            <p:nvPr/>
          </p:nvSpPr>
          <p:spPr>
            <a:xfrm>
              <a:off x="396233" y="2644614"/>
              <a:ext cx="107607" cy="1381286"/>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7" name="Isosceles Triangle 96">
              <a:extLst>
                <a:ext uri="{FF2B5EF4-FFF2-40B4-BE49-F238E27FC236}">
                  <a16:creationId xmlns:a16="http://schemas.microsoft.com/office/drawing/2014/main" id="{8DC44A3F-FC14-4B42-9516-44ABF3783131}"/>
                </a:ext>
              </a:extLst>
            </p:cNvPr>
            <p:cNvSpPr/>
            <p:nvPr/>
          </p:nvSpPr>
          <p:spPr>
            <a:xfrm>
              <a:off x="269634" y="2254250"/>
              <a:ext cx="341817" cy="85580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8" name="Isosceles Triangle 97">
              <a:extLst>
                <a:ext uri="{FF2B5EF4-FFF2-40B4-BE49-F238E27FC236}">
                  <a16:creationId xmlns:a16="http://schemas.microsoft.com/office/drawing/2014/main" id="{0E84252B-7EF6-4E98-9048-F7C54390FAE9}"/>
                </a:ext>
              </a:extLst>
            </p:cNvPr>
            <p:cNvSpPr/>
            <p:nvPr/>
          </p:nvSpPr>
          <p:spPr>
            <a:xfrm>
              <a:off x="231655" y="2629604"/>
              <a:ext cx="411444" cy="82576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99" name="Isosceles Triangle 98">
              <a:extLst>
                <a:ext uri="{FF2B5EF4-FFF2-40B4-BE49-F238E27FC236}">
                  <a16:creationId xmlns:a16="http://schemas.microsoft.com/office/drawing/2014/main" id="{646710E8-8DCB-4E3A-AB8B-61ADEFCA1C2F}"/>
                </a:ext>
              </a:extLst>
            </p:cNvPr>
            <p:cNvSpPr/>
            <p:nvPr/>
          </p:nvSpPr>
          <p:spPr>
            <a:xfrm>
              <a:off x="193675" y="2959912"/>
              <a:ext cx="500063" cy="85579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539" name="Group 2">
            <a:extLst>
              <a:ext uri="{FF2B5EF4-FFF2-40B4-BE49-F238E27FC236}">
                <a16:creationId xmlns:a16="http://schemas.microsoft.com/office/drawing/2014/main" id="{868197EB-3416-4577-B3DF-C2C1A574E36D}"/>
              </a:ext>
            </a:extLst>
          </p:cNvPr>
          <p:cNvGrpSpPr>
            <a:grpSpLocks/>
          </p:cNvGrpSpPr>
          <p:nvPr/>
        </p:nvGrpSpPr>
        <p:grpSpPr bwMode="auto">
          <a:xfrm>
            <a:off x="1011238" y="398463"/>
            <a:ext cx="1619250" cy="898525"/>
            <a:chOff x="2619095" y="2540281"/>
            <a:chExt cx="1068388" cy="539750"/>
          </a:xfrm>
        </p:grpSpPr>
        <p:sp>
          <p:nvSpPr>
            <p:cNvPr id="22615" name="Freeform 52">
              <a:extLst>
                <a:ext uri="{FF2B5EF4-FFF2-40B4-BE49-F238E27FC236}">
                  <a16:creationId xmlns:a16="http://schemas.microsoft.com/office/drawing/2014/main" id="{21506AC3-9D7A-4A35-AC9F-41DC132176F3}"/>
                </a:ext>
              </a:extLst>
            </p:cNvPr>
            <p:cNvSpPr>
              <a:spLocks noChangeArrowheads="1"/>
            </p:cNvSpPr>
            <p:nvPr/>
          </p:nvSpPr>
          <p:spPr bwMode="auto">
            <a:xfrm flipH="1">
              <a:off x="2619095" y="2714906"/>
              <a:ext cx="1068388" cy="365125"/>
            </a:xfrm>
            <a:custGeom>
              <a:avLst/>
              <a:gdLst>
                <a:gd name="T0" fmla="*/ 10769 w 1699568"/>
                <a:gd name="T1" fmla="*/ 778 h 505958"/>
                <a:gd name="T2" fmla="*/ 10433 w 1699568"/>
                <a:gd name="T3" fmla="*/ 1167 h 505958"/>
                <a:gd name="T4" fmla="*/ 8526 w 1699568"/>
                <a:gd name="T5" fmla="*/ 1945 h 505958"/>
                <a:gd name="T6" fmla="*/ 5609 w 1699568"/>
                <a:gd name="T7" fmla="*/ 3112 h 505958"/>
                <a:gd name="T8" fmla="*/ 4824 w 1699568"/>
                <a:gd name="T9" fmla="*/ 4279 h 505958"/>
                <a:gd name="T10" fmla="*/ 4487 w 1699568"/>
                <a:gd name="T11" fmla="*/ 4668 h 505958"/>
                <a:gd name="T12" fmla="*/ 4151 w 1699568"/>
                <a:gd name="T13" fmla="*/ 5446 h 505958"/>
                <a:gd name="T14" fmla="*/ 3366 w 1699568"/>
                <a:gd name="T15" fmla="*/ 6224 h 505958"/>
                <a:gd name="T16" fmla="*/ 3029 w 1699568"/>
                <a:gd name="T17" fmla="*/ 6612 h 505958"/>
                <a:gd name="T18" fmla="*/ 2692 w 1699568"/>
                <a:gd name="T19" fmla="*/ 7390 h 505958"/>
                <a:gd name="T20" fmla="*/ 2019 w 1699568"/>
                <a:gd name="T21" fmla="*/ 8557 h 505958"/>
                <a:gd name="T22" fmla="*/ 1795 w 1699568"/>
                <a:gd name="T23" fmla="*/ 9724 h 505958"/>
                <a:gd name="T24" fmla="*/ 1234 w 1699568"/>
                <a:gd name="T25" fmla="*/ 11280 h 505958"/>
                <a:gd name="T26" fmla="*/ 785 w 1699568"/>
                <a:gd name="T27" fmla="*/ 13225 h 505958"/>
                <a:gd name="T28" fmla="*/ 673 w 1699568"/>
                <a:gd name="T29" fmla="*/ 14393 h 505958"/>
                <a:gd name="T30" fmla="*/ 224 w 1699568"/>
                <a:gd name="T31" fmla="*/ 15948 h 505958"/>
                <a:gd name="T32" fmla="*/ 0 w 1699568"/>
                <a:gd name="T33" fmla="*/ 17504 h 505958"/>
                <a:gd name="T34" fmla="*/ 224 w 1699568"/>
                <a:gd name="T35" fmla="*/ 20616 h 505958"/>
                <a:gd name="T36" fmla="*/ 785 w 1699568"/>
                <a:gd name="T37" fmla="*/ 21782 h 505958"/>
                <a:gd name="T38" fmla="*/ 1347 w 1699568"/>
                <a:gd name="T39" fmla="*/ 22950 h 505958"/>
                <a:gd name="T40" fmla="*/ 2244 w 1699568"/>
                <a:gd name="T41" fmla="*/ 24505 h 505958"/>
                <a:gd name="T42" fmla="*/ 2580 w 1699568"/>
                <a:gd name="T43" fmla="*/ 24894 h 505958"/>
                <a:gd name="T44" fmla="*/ 8189 w 1699568"/>
                <a:gd name="T45" fmla="*/ 25283 h 505958"/>
                <a:gd name="T46" fmla="*/ 8526 w 1699568"/>
                <a:gd name="T47" fmla="*/ 25672 h 505958"/>
                <a:gd name="T48" fmla="*/ 9087 w 1699568"/>
                <a:gd name="T49" fmla="*/ 26062 h 505958"/>
                <a:gd name="T50" fmla="*/ 12901 w 1699568"/>
                <a:gd name="T51" fmla="*/ 26840 h 505958"/>
                <a:gd name="T52" fmla="*/ 17388 w 1699568"/>
                <a:gd name="T53" fmla="*/ 26451 h 505958"/>
                <a:gd name="T54" fmla="*/ 18285 w 1699568"/>
                <a:gd name="T55" fmla="*/ 25283 h 505958"/>
                <a:gd name="T56" fmla="*/ 18959 w 1699568"/>
                <a:gd name="T57" fmla="*/ 24894 h 505958"/>
                <a:gd name="T58" fmla="*/ 19295 w 1699568"/>
                <a:gd name="T59" fmla="*/ 24505 h 505958"/>
                <a:gd name="T60" fmla="*/ 20305 w 1699568"/>
                <a:gd name="T61" fmla="*/ 23727 h 505958"/>
                <a:gd name="T62" fmla="*/ 21202 w 1699568"/>
                <a:gd name="T63" fmla="*/ 21393 h 505958"/>
                <a:gd name="T64" fmla="*/ 21651 w 1699568"/>
                <a:gd name="T65" fmla="*/ 19837 h 505958"/>
                <a:gd name="T66" fmla="*/ 21875 w 1699568"/>
                <a:gd name="T67" fmla="*/ 19060 h 505958"/>
                <a:gd name="T68" fmla="*/ 22997 w 1699568"/>
                <a:gd name="T69" fmla="*/ 17893 h 505958"/>
                <a:gd name="T70" fmla="*/ 23895 w 1699568"/>
                <a:gd name="T71" fmla="*/ 16726 h 505958"/>
                <a:gd name="T72" fmla="*/ 24568 w 1699568"/>
                <a:gd name="T73" fmla="*/ 15948 h 505958"/>
                <a:gd name="T74" fmla="*/ 25353 w 1699568"/>
                <a:gd name="T75" fmla="*/ 15559 h 505958"/>
                <a:gd name="T76" fmla="*/ 25577 w 1699568"/>
                <a:gd name="T77" fmla="*/ 14782 h 505958"/>
                <a:gd name="T78" fmla="*/ 25802 w 1699568"/>
                <a:gd name="T79" fmla="*/ 9335 h 505958"/>
                <a:gd name="T80" fmla="*/ 26026 w 1699568"/>
                <a:gd name="T81" fmla="*/ 6224 h 505958"/>
                <a:gd name="T82" fmla="*/ 22436 w 1699568"/>
                <a:gd name="T83" fmla="*/ 5446 h 505958"/>
                <a:gd name="T84" fmla="*/ 21202 w 1699568"/>
                <a:gd name="T85" fmla="*/ 4668 h 505958"/>
                <a:gd name="T86" fmla="*/ 20529 w 1699568"/>
                <a:gd name="T87" fmla="*/ 2334 h 505958"/>
                <a:gd name="T88" fmla="*/ 20080 w 1699568"/>
                <a:gd name="T89" fmla="*/ 1945 h 505958"/>
                <a:gd name="T90" fmla="*/ 18622 w 1699568"/>
                <a:gd name="T91" fmla="*/ 2334 h 505958"/>
                <a:gd name="T92" fmla="*/ 15929 w 1699568"/>
                <a:gd name="T93" fmla="*/ 1945 h 505958"/>
                <a:gd name="T94" fmla="*/ 14808 w 1699568"/>
                <a:gd name="T95" fmla="*/ 1167 h 505958"/>
                <a:gd name="T96" fmla="*/ 14247 w 1699568"/>
                <a:gd name="T97" fmla="*/ 778 h 505958"/>
                <a:gd name="T98" fmla="*/ 13462 w 1699568"/>
                <a:gd name="T99" fmla="*/ 0 h 505958"/>
                <a:gd name="T100" fmla="*/ 11330 w 1699568"/>
                <a:gd name="T101" fmla="*/ 389 h 505958"/>
                <a:gd name="T102" fmla="*/ 10769 w 1699568"/>
                <a:gd name="T103" fmla="*/ 778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2616" name="Isosceles Triangle 53">
              <a:extLst>
                <a:ext uri="{FF2B5EF4-FFF2-40B4-BE49-F238E27FC236}">
                  <a16:creationId xmlns:a16="http://schemas.microsoft.com/office/drawing/2014/main" id="{D0C93F0B-B04C-4D6B-8C4C-135837155266}"/>
                </a:ext>
              </a:extLst>
            </p:cNvPr>
            <p:cNvSpPr>
              <a:spLocks noChangeArrowheads="1"/>
            </p:cNvSpPr>
            <p:nvPr/>
          </p:nvSpPr>
          <p:spPr bwMode="auto">
            <a:xfrm>
              <a:off x="2779272" y="2594256"/>
              <a:ext cx="207963"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17" name="Isosceles Triangle 54">
              <a:extLst>
                <a:ext uri="{FF2B5EF4-FFF2-40B4-BE49-F238E27FC236}">
                  <a16:creationId xmlns:a16="http://schemas.microsoft.com/office/drawing/2014/main" id="{41980410-8509-43C4-AC3A-1DC5C40E6C35}"/>
                </a:ext>
              </a:extLst>
            </p:cNvPr>
            <p:cNvSpPr>
              <a:spLocks noChangeArrowheads="1"/>
            </p:cNvSpPr>
            <p:nvPr/>
          </p:nvSpPr>
          <p:spPr bwMode="auto">
            <a:xfrm>
              <a:off x="3169797" y="2540281"/>
              <a:ext cx="207963"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18" name="Isosceles Triangle 55">
              <a:extLst>
                <a:ext uri="{FF2B5EF4-FFF2-40B4-BE49-F238E27FC236}">
                  <a16:creationId xmlns:a16="http://schemas.microsoft.com/office/drawing/2014/main" id="{7660E338-33A1-4443-B04E-FC4F3590E0D6}"/>
                </a:ext>
              </a:extLst>
            </p:cNvPr>
            <p:cNvSpPr>
              <a:spLocks noChangeArrowheads="1"/>
            </p:cNvSpPr>
            <p:nvPr/>
          </p:nvSpPr>
          <p:spPr bwMode="auto">
            <a:xfrm>
              <a:off x="2907860" y="2627593"/>
              <a:ext cx="207962" cy="227013"/>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19" name="Isosceles Triangle 56">
              <a:extLst>
                <a:ext uri="{FF2B5EF4-FFF2-40B4-BE49-F238E27FC236}">
                  <a16:creationId xmlns:a16="http://schemas.microsoft.com/office/drawing/2014/main" id="{BFD12DCB-F73A-475F-9F6E-3E2C038F5873}"/>
                </a:ext>
              </a:extLst>
            </p:cNvPr>
            <p:cNvSpPr>
              <a:spLocks noChangeArrowheads="1"/>
            </p:cNvSpPr>
            <p:nvPr/>
          </p:nvSpPr>
          <p:spPr bwMode="auto">
            <a:xfrm>
              <a:off x="3052322" y="2589493"/>
              <a:ext cx="207963" cy="227013"/>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20" name="Isosceles Triangle 57">
              <a:extLst>
                <a:ext uri="{FF2B5EF4-FFF2-40B4-BE49-F238E27FC236}">
                  <a16:creationId xmlns:a16="http://schemas.microsoft.com/office/drawing/2014/main" id="{AFABD909-1F37-4A7E-BE58-CD780B4AA39C}"/>
                </a:ext>
              </a:extLst>
            </p:cNvPr>
            <p:cNvSpPr>
              <a:spLocks noChangeArrowheads="1"/>
            </p:cNvSpPr>
            <p:nvPr/>
          </p:nvSpPr>
          <p:spPr bwMode="auto">
            <a:xfrm>
              <a:off x="2965010" y="2708556"/>
              <a:ext cx="207962"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21" name="Isosceles Triangle 58">
              <a:extLst>
                <a:ext uri="{FF2B5EF4-FFF2-40B4-BE49-F238E27FC236}">
                  <a16:creationId xmlns:a16="http://schemas.microsoft.com/office/drawing/2014/main" id="{4EC5F450-D9F6-4AB5-BAC9-8091440CBA07}"/>
                </a:ext>
              </a:extLst>
            </p:cNvPr>
            <p:cNvSpPr>
              <a:spLocks noChangeArrowheads="1"/>
            </p:cNvSpPr>
            <p:nvPr/>
          </p:nvSpPr>
          <p:spPr bwMode="auto">
            <a:xfrm>
              <a:off x="3204722" y="2646643"/>
              <a:ext cx="207963" cy="227013"/>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22" name="Isosceles Triangle 59">
              <a:extLst>
                <a:ext uri="{FF2B5EF4-FFF2-40B4-BE49-F238E27FC236}">
                  <a16:creationId xmlns:a16="http://schemas.microsoft.com/office/drawing/2014/main" id="{5924607E-7BBC-4567-9DEE-4DBBCA7CD5B3}"/>
                </a:ext>
              </a:extLst>
            </p:cNvPr>
            <p:cNvSpPr>
              <a:spLocks noChangeArrowheads="1"/>
            </p:cNvSpPr>
            <p:nvPr/>
          </p:nvSpPr>
          <p:spPr bwMode="auto">
            <a:xfrm>
              <a:off x="3109472" y="2733956"/>
              <a:ext cx="207963"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623" name="Isosceles Triangle 60">
              <a:extLst>
                <a:ext uri="{FF2B5EF4-FFF2-40B4-BE49-F238E27FC236}">
                  <a16:creationId xmlns:a16="http://schemas.microsoft.com/office/drawing/2014/main" id="{CE9A1BCF-153F-47BA-BCD9-9F5DC9BEF095}"/>
                </a:ext>
              </a:extLst>
            </p:cNvPr>
            <p:cNvSpPr>
              <a:spLocks noChangeArrowheads="1"/>
            </p:cNvSpPr>
            <p:nvPr/>
          </p:nvSpPr>
          <p:spPr bwMode="auto">
            <a:xfrm>
              <a:off x="3349185" y="2664106"/>
              <a:ext cx="207962" cy="227012"/>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pSp>
          <p:nvGrpSpPr>
            <p:cNvPr id="22624" name="Group 115">
              <a:extLst>
                <a:ext uri="{FF2B5EF4-FFF2-40B4-BE49-F238E27FC236}">
                  <a16:creationId xmlns:a16="http://schemas.microsoft.com/office/drawing/2014/main" id="{1D05D8EA-D584-43D9-9941-8B8CA7B0444F}"/>
                </a:ext>
              </a:extLst>
            </p:cNvPr>
            <p:cNvGrpSpPr>
              <a:grpSpLocks/>
            </p:cNvGrpSpPr>
            <p:nvPr/>
          </p:nvGrpSpPr>
          <p:grpSpPr bwMode="auto">
            <a:xfrm>
              <a:off x="3493647" y="2735543"/>
              <a:ext cx="125413" cy="185738"/>
              <a:chOff x="193675" y="2254250"/>
              <a:chExt cx="500063" cy="1771650"/>
            </a:xfrm>
          </p:grpSpPr>
          <p:sp>
            <p:nvSpPr>
              <p:cNvPr id="22667" name="Line 4">
                <a:extLst>
                  <a:ext uri="{FF2B5EF4-FFF2-40B4-BE49-F238E27FC236}">
                    <a16:creationId xmlns:a16="http://schemas.microsoft.com/office/drawing/2014/main" id="{FBB98CBA-E180-42C0-B18E-24FCD6D18CB0}"/>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2" name="Trapezoid 101">
                <a:extLst>
                  <a:ext uri="{FF2B5EF4-FFF2-40B4-BE49-F238E27FC236}">
                    <a16:creationId xmlns:a16="http://schemas.microsoft.com/office/drawing/2014/main" id="{D4CAF52A-DF3B-4CA0-8B7B-1B855EFC3E81}"/>
                  </a:ext>
                </a:extLst>
              </p:cNvPr>
              <p:cNvSpPr/>
              <p:nvPr/>
            </p:nvSpPr>
            <p:spPr>
              <a:xfrm>
                <a:off x="398561" y="2647578"/>
                <a:ext cx="104411" cy="1382602"/>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3" name="Isosceles Triangle 102">
                <a:extLst>
                  <a:ext uri="{FF2B5EF4-FFF2-40B4-BE49-F238E27FC236}">
                    <a16:creationId xmlns:a16="http://schemas.microsoft.com/office/drawing/2014/main" id="{A8CD3185-6DE5-4A93-9F19-B15B531F0D43}"/>
                  </a:ext>
                </a:extLst>
              </p:cNvPr>
              <p:cNvSpPr/>
              <p:nvPr/>
            </p:nvSpPr>
            <p:spPr>
              <a:xfrm>
                <a:off x="269089" y="2256445"/>
                <a:ext cx="342472" cy="845937"/>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4" name="Isosceles Triangle 103">
                <a:extLst>
                  <a:ext uri="{FF2B5EF4-FFF2-40B4-BE49-F238E27FC236}">
                    <a16:creationId xmlns:a16="http://schemas.microsoft.com/office/drawing/2014/main" id="{02ED8A3F-F4D0-4DAE-846E-799737ACCB4F}"/>
                  </a:ext>
                </a:extLst>
              </p:cNvPr>
              <p:cNvSpPr/>
              <p:nvPr/>
            </p:nvSpPr>
            <p:spPr>
              <a:xfrm>
                <a:off x="231501" y="2638479"/>
                <a:ext cx="413471" cy="81864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5" name="Isosceles Triangle 104">
                <a:extLst>
                  <a:ext uri="{FF2B5EF4-FFF2-40B4-BE49-F238E27FC236}">
                    <a16:creationId xmlns:a16="http://schemas.microsoft.com/office/drawing/2014/main" id="{6C642904-9C0B-48C0-A19E-AF8C5BEFB22E}"/>
                  </a:ext>
                </a:extLst>
              </p:cNvPr>
              <p:cNvSpPr/>
              <p:nvPr/>
            </p:nvSpPr>
            <p:spPr>
              <a:xfrm>
                <a:off x="193912" y="2956844"/>
                <a:ext cx="501178" cy="864123"/>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25" name="Group 121">
              <a:extLst>
                <a:ext uri="{FF2B5EF4-FFF2-40B4-BE49-F238E27FC236}">
                  <a16:creationId xmlns:a16="http://schemas.microsoft.com/office/drawing/2014/main" id="{AB7194F6-537E-4686-B64E-42193C2D9848}"/>
                </a:ext>
              </a:extLst>
            </p:cNvPr>
            <p:cNvGrpSpPr>
              <a:grpSpLocks/>
            </p:cNvGrpSpPr>
            <p:nvPr/>
          </p:nvGrpSpPr>
          <p:grpSpPr bwMode="auto">
            <a:xfrm>
              <a:off x="3401572" y="2768881"/>
              <a:ext cx="125413" cy="187325"/>
              <a:chOff x="193675" y="2254250"/>
              <a:chExt cx="500063" cy="1771650"/>
            </a:xfrm>
          </p:grpSpPr>
          <p:sp>
            <p:nvSpPr>
              <p:cNvPr id="22662" name="Line 4">
                <a:extLst>
                  <a:ext uri="{FF2B5EF4-FFF2-40B4-BE49-F238E27FC236}">
                    <a16:creationId xmlns:a16="http://schemas.microsoft.com/office/drawing/2014/main" id="{A7C7E0CD-7391-4B0D-8D95-F0ACADE4E115}"/>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08" name="Trapezoid 107">
                <a:extLst>
                  <a:ext uri="{FF2B5EF4-FFF2-40B4-BE49-F238E27FC236}">
                    <a16:creationId xmlns:a16="http://schemas.microsoft.com/office/drawing/2014/main" id="{F787960F-F729-430D-9625-59275A308F96}"/>
                  </a:ext>
                </a:extLst>
              </p:cNvPr>
              <p:cNvSpPr/>
              <p:nvPr/>
            </p:nvSpPr>
            <p:spPr>
              <a:xfrm>
                <a:off x="398164" y="2644609"/>
                <a:ext cx="104411" cy="1379910"/>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09" name="Isosceles Triangle 108">
                <a:extLst>
                  <a:ext uri="{FF2B5EF4-FFF2-40B4-BE49-F238E27FC236}">
                    <a16:creationId xmlns:a16="http://schemas.microsoft.com/office/drawing/2014/main" id="{1FDBC0F8-B4C5-4EA5-9587-6B8668F71BAA}"/>
                  </a:ext>
                </a:extLst>
              </p:cNvPr>
              <p:cNvSpPr/>
              <p:nvPr/>
            </p:nvSpPr>
            <p:spPr>
              <a:xfrm>
                <a:off x="268691" y="2256795"/>
                <a:ext cx="342472" cy="85680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0" name="Isosceles Triangle 109">
                <a:extLst>
                  <a:ext uri="{FF2B5EF4-FFF2-40B4-BE49-F238E27FC236}">
                    <a16:creationId xmlns:a16="http://schemas.microsoft.com/office/drawing/2014/main" id="{8BE15425-AC1F-4691-A3A5-9C92DAB5EDF2}"/>
                  </a:ext>
                </a:extLst>
              </p:cNvPr>
              <p:cNvSpPr/>
              <p:nvPr/>
            </p:nvSpPr>
            <p:spPr>
              <a:xfrm>
                <a:off x="231104" y="2635593"/>
                <a:ext cx="413471" cy="82072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1" name="Isosceles Triangle 110">
                <a:extLst>
                  <a:ext uri="{FF2B5EF4-FFF2-40B4-BE49-F238E27FC236}">
                    <a16:creationId xmlns:a16="http://schemas.microsoft.com/office/drawing/2014/main" id="{1FD0E36B-F199-47BF-AB56-E0FB22DB1FF3}"/>
                  </a:ext>
                </a:extLst>
              </p:cNvPr>
              <p:cNvSpPr/>
              <p:nvPr/>
            </p:nvSpPr>
            <p:spPr>
              <a:xfrm>
                <a:off x="193515" y="2960277"/>
                <a:ext cx="501178" cy="85680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26" name="Group 127">
              <a:extLst>
                <a:ext uri="{FF2B5EF4-FFF2-40B4-BE49-F238E27FC236}">
                  <a16:creationId xmlns:a16="http://schemas.microsoft.com/office/drawing/2014/main" id="{C8E68C27-B88A-4B03-879D-756E44C2D5CE}"/>
                </a:ext>
              </a:extLst>
            </p:cNvPr>
            <p:cNvGrpSpPr>
              <a:grpSpLocks/>
            </p:cNvGrpSpPr>
            <p:nvPr/>
          </p:nvGrpSpPr>
          <p:grpSpPr bwMode="auto">
            <a:xfrm>
              <a:off x="3257110" y="2783168"/>
              <a:ext cx="125412" cy="185738"/>
              <a:chOff x="193675" y="2254250"/>
              <a:chExt cx="500063" cy="1771650"/>
            </a:xfrm>
          </p:grpSpPr>
          <p:sp>
            <p:nvSpPr>
              <p:cNvPr id="22657" name="Line 4">
                <a:extLst>
                  <a:ext uri="{FF2B5EF4-FFF2-40B4-BE49-F238E27FC236}">
                    <a16:creationId xmlns:a16="http://schemas.microsoft.com/office/drawing/2014/main" id="{AEC256D0-0942-4BE3-975D-DDAF0D5CA539}"/>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14" name="Trapezoid 113">
                <a:extLst>
                  <a:ext uri="{FF2B5EF4-FFF2-40B4-BE49-F238E27FC236}">
                    <a16:creationId xmlns:a16="http://schemas.microsoft.com/office/drawing/2014/main" id="{25AA0A1C-350F-426B-9C19-3992B5C8BF64}"/>
                  </a:ext>
                </a:extLst>
              </p:cNvPr>
              <p:cNvSpPr/>
              <p:nvPr/>
            </p:nvSpPr>
            <p:spPr>
              <a:xfrm>
                <a:off x="397828" y="2648117"/>
                <a:ext cx="104411" cy="1373503"/>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5" name="Isosceles Triangle 114">
                <a:extLst>
                  <a:ext uri="{FF2B5EF4-FFF2-40B4-BE49-F238E27FC236}">
                    <a16:creationId xmlns:a16="http://schemas.microsoft.com/office/drawing/2014/main" id="{7E20B517-1D18-4B46-964C-C1329E2C5F4E}"/>
                  </a:ext>
                </a:extLst>
              </p:cNvPr>
              <p:cNvSpPr/>
              <p:nvPr/>
            </p:nvSpPr>
            <p:spPr>
              <a:xfrm>
                <a:off x="268355" y="2256983"/>
                <a:ext cx="342474" cy="845937"/>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6" name="Isosceles Triangle 115">
                <a:extLst>
                  <a:ext uri="{FF2B5EF4-FFF2-40B4-BE49-F238E27FC236}">
                    <a16:creationId xmlns:a16="http://schemas.microsoft.com/office/drawing/2014/main" id="{8255F46F-30CF-403C-AFA7-6053561B3429}"/>
                  </a:ext>
                </a:extLst>
              </p:cNvPr>
              <p:cNvSpPr/>
              <p:nvPr/>
            </p:nvSpPr>
            <p:spPr>
              <a:xfrm>
                <a:off x="230768" y="2629925"/>
                <a:ext cx="413473" cy="81864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17" name="Isosceles Triangle 116">
                <a:extLst>
                  <a:ext uri="{FF2B5EF4-FFF2-40B4-BE49-F238E27FC236}">
                    <a16:creationId xmlns:a16="http://schemas.microsoft.com/office/drawing/2014/main" id="{EAA022FE-F87F-4F38-8E7F-D9B9370ED472}"/>
                  </a:ext>
                </a:extLst>
              </p:cNvPr>
              <p:cNvSpPr/>
              <p:nvPr/>
            </p:nvSpPr>
            <p:spPr>
              <a:xfrm>
                <a:off x="193178" y="2948284"/>
                <a:ext cx="501181" cy="86412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27" name="Group 133">
              <a:extLst>
                <a:ext uri="{FF2B5EF4-FFF2-40B4-BE49-F238E27FC236}">
                  <a16:creationId xmlns:a16="http://schemas.microsoft.com/office/drawing/2014/main" id="{0B5903EA-E9D9-4F50-8EBB-21670CF7FF82}"/>
                </a:ext>
              </a:extLst>
            </p:cNvPr>
            <p:cNvGrpSpPr>
              <a:grpSpLocks/>
            </p:cNvGrpSpPr>
            <p:nvPr/>
          </p:nvGrpSpPr>
          <p:grpSpPr bwMode="auto">
            <a:xfrm>
              <a:off x="3165035" y="2818093"/>
              <a:ext cx="125412" cy="185738"/>
              <a:chOff x="193675" y="2254250"/>
              <a:chExt cx="500063" cy="1771650"/>
            </a:xfrm>
          </p:grpSpPr>
          <p:sp>
            <p:nvSpPr>
              <p:cNvPr id="22652" name="Line 4">
                <a:extLst>
                  <a:ext uri="{FF2B5EF4-FFF2-40B4-BE49-F238E27FC236}">
                    <a16:creationId xmlns:a16="http://schemas.microsoft.com/office/drawing/2014/main" id="{5B232EF6-777E-4ACF-81C9-5F7CEBC09D2B}"/>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0" name="Trapezoid 119">
                <a:extLst>
                  <a:ext uri="{FF2B5EF4-FFF2-40B4-BE49-F238E27FC236}">
                    <a16:creationId xmlns:a16="http://schemas.microsoft.com/office/drawing/2014/main" id="{C5215B6E-BFB5-403D-B208-8098D46345F5}"/>
                  </a:ext>
                </a:extLst>
              </p:cNvPr>
              <p:cNvSpPr/>
              <p:nvPr/>
            </p:nvSpPr>
            <p:spPr>
              <a:xfrm>
                <a:off x="397431" y="2642444"/>
                <a:ext cx="104411" cy="1382602"/>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1" name="Isosceles Triangle 120">
                <a:extLst>
                  <a:ext uri="{FF2B5EF4-FFF2-40B4-BE49-F238E27FC236}">
                    <a16:creationId xmlns:a16="http://schemas.microsoft.com/office/drawing/2014/main" id="{CC011EF9-A851-4D21-83E2-F85405450B19}"/>
                  </a:ext>
                </a:extLst>
              </p:cNvPr>
              <p:cNvSpPr/>
              <p:nvPr/>
            </p:nvSpPr>
            <p:spPr>
              <a:xfrm>
                <a:off x="267958" y="2251311"/>
                <a:ext cx="342474" cy="845937"/>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2" name="Isosceles Triangle 121">
                <a:extLst>
                  <a:ext uri="{FF2B5EF4-FFF2-40B4-BE49-F238E27FC236}">
                    <a16:creationId xmlns:a16="http://schemas.microsoft.com/office/drawing/2014/main" id="{BDED54EE-3EFD-4286-8285-2E402CEAA13B}"/>
                  </a:ext>
                </a:extLst>
              </p:cNvPr>
              <p:cNvSpPr/>
              <p:nvPr/>
            </p:nvSpPr>
            <p:spPr>
              <a:xfrm>
                <a:off x="230370" y="2633345"/>
                <a:ext cx="413473" cy="81864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3" name="Isosceles Triangle 122">
                <a:extLst>
                  <a:ext uri="{FF2B5EF4-FFF2-40B4-BE49-F238E27FC236}">
                    <a16:creationId xmlns:a16="http://schemas.microsoft.com/office/drawing/2014/main" id="{771A1C9C-14FC-4DFA-993C-909068449436}"/>
                  </a:ext>
                </a:extLst>
              </p:cNvPr>
              <p:cNvSpPr/>
              <p:nvPr/>
            </p:nvSpPr>
            <p:spPr>
              <a:xfrm>
                <a:off x="192781" y="2951711"/>
                <a:ext cx="501181" cy="864123"/>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28" name="Group 139">
              <a:extLst>
                <a:ext uri="{FF2B5EF4-FFF2-40B4-BE49-F238E27FC236}">
                  <a16:creationId xmlns:a16="http://schemas.microsoft.com/office/drawing/2014/main" id="{FBE66485-7BB9-4B35-B7B5-354B5E2F1FA0}"/>
                </a:ext>
              </a:extLst>
            </p:cNvPr>
            <p:cNvGrpSpPr>
              <a:grpSpLocks/>
            </p:cNvGrpSpPr>
            <p:nvPr/>
          </p:nvGrpSpPr>
          <p:grpSpPr bwMode="auto">
            <a:xfrm>
              <a:off x="3006285" y="2781581"/>
              <a:ext cx="125412" cy="187325"/>
              <a:chOff x="193675" y="2254250"/>
              <a:chExt cx="500063" cy="1771650"/>
            </a:xfrm>
          </p:grpSpPr>
          <p:sp>
            <p:nvSpPr>
              <p:cNvPr id="22647" name="Line 4">
                <a:extLst>
                  <a:ext uri="{FF2B5EF4-FFF2-40B4-BE49-F238E27FC236}">
                    <a16:creationId xmlns:a16="http://schemas.microsoft.com/office/drawing/2014/main" id="{B7B37826-076D-47BE-888D-F74F68010A47}"/>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26" name="Trapezoid 125">
                <a:extLst>
                  <a:ext uri="{FF2B5EF4-FFF2-40B4-BE49-F238E27FC236}">
                    <a16:creationId xmlns:a16="http://schemas.microsoft.com/office/drawing/2014/main" id="{4A7F9760-CEA2-4081-9F8B-404E3AAF1CBE}"/>
                  </a:ext>
                </a:extLst>
              </p:cNvPr>
              <p:cNvSpPr/>
              <p:nvPr/>
            </p:nvSpPr>
            <p:spPr>
              <a:xfrm>
                <a:off x="395592" y="2641746"/>
                <a:ext cx="108589" cy="1379904"/>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7" name="Isosceles Triangle 126">
                <a:extLst>
                  <a:ext uri="{FF2B5EF4-FFF2-40B4-BE49-F238E27FC236}">
                    <a16:creationId xmlns:a16="http://schemas.microsoft.com/office/drawing/2014/main" id="{7034FD3F-861E-45B4-B5F9-B9BF482A2755}"/>
                  </a:ext>
                </a:extLst>
              </p:cNvPr>
              <p:cNvSpPr/>
              <p:nvPr/>
            </p:nvSpPr>
            <p:spPr>
              <a:xfrm>
                <a:off x="270297" y="2253926"/>
                <a:ext cx="338296" cy="856808"/>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8" name="Isosceles Triangle 127">
                <a:extLst>
                  <a:ext uri="{FF2B5EF4-FFF2-40B4-BE49-F238E27FC236}">
                    <a16:creationId xmlns:a16="http://schemas.microsoft.com/office/drawing/2014/main" id="{24A232CF-1751-449F-BDF4-70AD8DEA7956}"/>
                  </a:ext>
                </a:extLst>
              </p:cNvPr>
              <p:cNvSpPr/>
              <p:nvPr/>
            </p:nvSpPr>
            <p:spPr>
              <a:xfrm>
                <a:off x="232707" y="2632724"/>
                <a:ext cx="409298" cy="82073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29" name="Isosceles Triangle 128">
                <a:extLst>
                  <a:ext uri="{FF2B5EF4-FFF2-40B4-BE49-F238E27FC236}">
                    <a16:creationId xmlns:a16="http://schemas.microsoft.com/office/drawing/2014/main" id="{42E62A43-AD56-4E00-8562-EF7AF3719648}"/>
                  </a:ext>
                </a:extLst>
              </p:cNvPr>
              <p:cNvSpPr/>
              <p:nvPr/>
            </p:nvSpPr>
            <p:spPr>
              <a:xfrm>
                <a:off x="195119" y="2957408"/>
                <a:ext cx="497003" cy="856808"/>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29" name="Group 145">
              <a:extLst>
                <a:ext uri="{FF2B5EF4-FFF2-40B4-BE49-F238E27FC236}">
                  <a16:creationId xmlns:a16="http://schemas.microsoft.com/office/drawing/2014/main" id="{71D01A43-4A4B-4D8B-890F-D5628594678B}"/>
                </a:ext>
              </a:extLst>
            </p:cNvPr>
            <p:cNvGrpSpPr>
              <a:grpSpLocks/>
            </p:cNvGrpSpPr>
            <p:nvPr/>
          </p:nvGrpSpPr>
          <p:grpSpPr bwMode="auto">
            <a:xfrm>
              <a:off x="2914210" y="2816506"/>
              <a:ext cx="125412" cy="185737"/>
              <a:chOff x="193675" y="2254250"/>
              <a:chExt cx="500063" cy="1771650"/>
            </a:xfrm>
          </p:grpSpPr>
          <p:sp>
            <p:nvSpPr>
              <p:cNvPr id="22642" name="Line 4">
                <a:extLst>
                  <a:ext uri="{FF2B5EF4-FFF2-40B4-BE49-F238E27FC236}">
                    <a16:creationId xmlns:a16="http://schemas.microsoft.com/office/drawing/2014/main" id="{890ACE23-715D-4CE1-A579-22B606D5CDE0}"/>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2" name="Trapezoid 131">
                <a:extLst>
                  <a:ext uri="{FF2B5EF4-FFF2-40B4-BE49-F238E27FC236}">
                    <a16:creationId xmlns:a16="http://schemas.microsoft.com/office/drawing/2014/main" id="{E730BCB4-E3AF-488E-B17E-D5BC97916541}"/>
                  </a:ext>
                </a:extLst>
              </p:cNvPr>
              <p:cNvSpPr/>
              <p:nvPr/>
            </p:nvSpPr>
            <p:spPr>
              <a:xfrm>
                <a:off x="395195" y="2648486"/>
                <a:ext cx="108589" cy="1373518"/>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3" name="Isosceles Triangle 132">
                <a:extLst>
                  <a:ext uri="{FF2B5EF4-FFF2-40B4-BE49-F238E27FC236}">
                    <a16:creationId xmlns:a16="http://schemas.microsoft.com/office/drawing/2014/main" id="{54B8BA5F-EAEF-4735-89E4-629EBED56799}"/>
                  </a:ext>
                </a:extLst>
              </p:cNvPr>
              <p:cNvSpPr/>
              <p:nvPr/>
            </p:nvSpPr>
            <p:spPr>
              <a:xfrm>
                <a:off x="269899" y="2257356"/>
                <a:ext cx="338296" cy="845937"/>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4" name="Isosceles Triangle 133">
                <a:extLst>
                  <a:ext uri="{FF2B5EF4-FFF2-40B4-BE49-F238E27FC236}">
                    <a16:creationId xmlns:a16="http://schemas.microsoft.com/office/drawing/2014/main" id="{D4850950-A0F9-4F58-921A-77E22F624869}"/>
                  </a:ext>
                </a:extLst>
              </p:cNvPr>
              <p:cNvSpPr/>
              <p:nvPr/>
            </p:nvSpPr>
            <p:spPr>
              <a:xfrm>
                <a:off x="232309" y="2630294"/>
                <a:ext cx="409298" cy="81865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5" name="Isosceles Triangle 134">
                <a:extLst>
                  <a:ext uri="{FF2B5EF4-FFF2-40B4-BE49-F238E27FC236}">
                    <a16:creationId xmlns:a16="http://schemas.microsoft.com/office/drawing/2014/main" id="{2EBA34FF-F1BE-4C22-BD60-5AF6388F5714}"/>
                  </a:ext>
                </a:extLst>
              </p:cNvPr>
              <p:cNvSpPr/>
              <p:nvPr/>
            </p:nvSpPr>
            <p:spPr>
              <a:xfrm>
                <a:off x="194722" y="2948661"/>
                <a:ext cx="497003" cy="86412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30" name="Group 151">
              <a:extLst>
                <a:ext uri="{FF2B5EF4-FFF2-40B4-BE49-F238E27FC236}">
                  <a16:creationId xmlns:a16="http://schemas.microsoft.com/office/drawing/2014/main" id="{42FA9F9D-EBCF-459B-A1FA-70114BF7D0DB}"/>
                </a:ext>
              </a:extLst>
            </p:cNvPr>
            <p:cNvGrpSpPr>
              <a:grpSpLocks/>
            </p:cNvGrpSpPr>
            <p:nvPr/>
          </p:nvGrpSpPr>
          <p:grpSpPr bwMode="auto">
            <a:xfrm>
              <a:off x="2791972" y="2672043"/>
              <a:ext cx="125413" cy="185738"/>
              <a:chOff x="193675" y="2254250"/>
              <a:chExt cx="500063" cy="1771650"/>
            </a:xfrm>
          </p:grpSpPr>
          <p:sp>
            <p:nvSpPr>
              <p:cNvPr id="22637" name="Line 4">
                <a:extLst>
                  <a:ext uri="{FF2B5EF4-FFF2-40B4-BE49-F238E27FC236}">
                    <a16:creationId xmlns:a16="http://schemas.microsoft.com/office/drawing/2014/main" id="{972C73EA-1406-44A9-9AB3-FFCDA9644944}"/>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38" name="Trapezoid 137">
                <a:extLst>
                  <a:ext uri="{FF2B5EF4-FFF2-40B4-BE49-F238E27FC236}">
                    <a16:creationId xmlns:a16="http://schemas.microsoft.com/office/drawing/2014/main" id="{EDC9FFF5-A361-4F9D-80C4-C8B32C67CD32}"/>
                  </a:ext>
                </a:extLst>
              </p:cNvPr>
              <p:cNvSpPr/>
              <p:nvPr/>
            </p:nvSpPr>
            <p:spPr>
              <a:xfrm>
                <a:off x="398124" y="2643831"/>
                <a:ext cx="104411" cy="1382602"/>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9" name="Isosceles Triangle 138">
                <a:extLst>
                  <a:ext uri="{FF2B5EF4-FFF2-40B4-BE49-F238E27FC236}">
                    <a16:creationId xmlns:a16="http://schemas.microsoft.com/office/drawing/2014/main" id="{DE171670-4511-4122-9F6A-F996AAB03271}"/>
                  </a:ext>
                </a:extLst>
              </p:cNvPr>
              <p:cNvSpPr/>
              <p:nvPr/>
            </p:nvSpPr>
            <p:spPr>
              <a:xfrm>
                <a:off x="268652" y="2252703"/>
                <a:ext cx="342472" cy="84593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0" name="Isosceles Triangle 139">
                <a:extLst>
                  <a:ext uri="{FF2B5EF4-FFF2-40B4-BE49-F238E27FC236}">
                    <a16:creationId xmlns:a16="http://schemas.microsoft.com/office/drawing/2014/main" id="{559FECBA-3354-41AD-9988-665B6C8F7BC1}"/>
                  </a:ext>
                </a:extLst>
              </p:cNvPr>
              <p:cNvSpPr/>
              <p:nvPr/>
            </p:nvSpPr>
            <p:spPr>
              <a:xfrm>
                <a:off x="231065" y="2634738"/>
                <a:ext cx="413471" cy="81864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1" name="Isosceles Triangle 140">
                <a:extLst>
                  <a:ext uri="{FF2B5EF4-FFF2-40B4-BE49-F238E27FC236}">
                    <a16:creationId xmlns:a16="http://schemas.microsoft.com/office/drawing/2014/main" id="{45302171-E33A-41F2-BDF8-7A0F7EA670A3}"/>
                  </a:ext>
                </a:extLst>
              </p:cNvPr>
              <p:cNvSpPr/>
              <p:nvPr/>
            </p:nvSpPr>
            <p:spPr>
              <a:xfrm>
                <a:off x="193475" y="2953097"/>
                <a:ext cx="501178" cy="864129"/>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631" name="Group 157">
              <a:extLst>
                <a:ext uri="{FF2B5EF4-FFF2-40B4-BE49-F238E27FC236}">
                  <a16:creationId xmlns:a16="http://schemas.microsoft.com/office/drawing/2014/main" id="{41A49815-2101-4871-ADD7-ABD8000BEDAA}"/>
                </a:ext>
              </a:extLst>
            </p:cNvPr>
            <p:cNvGrpSpPr>
              <a:grpSpLocks/>
            </p:cNvGrpSpPr>
            <p:nvPr/>
          </p:nvGrpSpPr>
          <p:grpSpPr bwMode="auto">
            <a:xfrm>
              <a:off x="2699897" y="2705381"/>
              <a:ext cx="125413" cy="187325"/>
              <a:chOff x="193675" y="2254250"/>
              <a:chExt cx="500063" cy="1771650"/>
            </a:xfrm>
          </p:grpSpPr>
          <p:sp>
            <p:nvSpPr>
              <p:cNvPr id="22632" name="Line 4">
                <a:extLst>
                  <a:ext uri="{FF2B5EF4-FFF2-40B4-BE49-F238E27FC236}">
                    <a16:creationId xmlns:a16="http://schemas.microsoft.com/office/drawing/2014/main" id="{9DE09AAA-D1BD-4B9D-AE87-16CDEF025443}"/>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44" name="Trapezoid 143">
                <a:extLst>
                  <a:ext uri="{FF2B5EF4-FFF2-40B4-BE49-F238E27FC236}">
                    <a16:creationId xmlns:a16="http://schemas.microsoft.com/office/drawing/2014/main" id="{E23D29DF-5360-4AC8-BD92-A0BC9DD4227D}"/>
                  </a:ext>
                </a:extLst>
              </p:cNvPr>
              <p:cNvSpPr/>
              <p:nvPr/>
            </p:nvSpPr>
            <p:spPr>
              <a:xfrm>
                <a:off x="397727" y="2640900"/>
                <a:ext cx="104411" cy="1388926"/>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5" name="Isosceles Triangle 144">
                <a:extLst>
                  <a:ext uri="{FF2B5EF4-FFF2-40B4-BE49-F238E27FC236}">
                    <a16:creationId xmlns:a16="http://schemas.microsoft.com/office/drawing/2014/main" id="{1D2EEFD8-9EAF-43DB-83FC-B2E32FF3E0E7}"/>
                  </a:ext>
                </a:extLst>
              </p:cNvPr>
              <p:cNvSpPr/>
              <p:nvPr/>
            </p:nvSpPr>
            <p:spPr>
              <a:xfrm>
                <a:off x="268255" y="2253080"/>
                <a:ext cx="342472" cy="856808"/>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6" name="Isosceles Triangle 145">
                <a:extLst>
                  <a:ext uri="{FF2B5EF4-FFF2-40B4-BE49-F238E27FC236}">
                    <a16:creationId xmlns:a16="http://schemas.microsoft.com/office/drawing/2014/main" id="{56DB8743-9F82-4B5E-81D1-975C7DA3403E}"/>
                  </a:ext>
                </a:extLst>
              </p:cNvPr>
              <p:cNvSpPr/>
              <p:nvPr/>
            </p:nvSpPr>
            <p:spPr>
              <a:xfrm>
                <a:off x="230667" y="2631878"/>
                <a:ext cx="413471" cy="829748"/>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47" name="Isosceles Triangle 146">
                <a:extLst>
                  <a:ext uri="{FF2B5EF4-FFF2-40B4-BE49-F238E27FC236}">
                    <a16:creationId xmlns:a16="http://schemas.microsoft.com/office/drawing/2014/main" id="{0B69B857-7D99-4586-82AD-AF7A0AEC76D9}"/>
                  </a:ext>
                </a:extLst>
              </p:cNvPr>
              <p:cNvSpPr/>
              <p:nvPr/>
            </p:nvSpPr>
            <p:spPr>
              <a:xfrm>
                <a:off x="193078" y="2956562"/>
                <a:ext cx="501178" cy="865824"/>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grpSp>
        <p:nvGrpSpPr>
          <p:cNvPr id="22540" name="Group 16390">
            <a:extLst>
              <a:ext uri="{FF2B5EF4-FFF2-40B4-BE49-F238E27FC236}">
                <a16:creationId xmlns:a16="http://schemas.microsoft.com/office/drawing/2014/main" id="{69EE582F-3ACF-4E5F-9121-393A4348BADD}"/>
              </a:ext>
            </a:extLst>
          </p:cNvPr>
          <p:cNvGrpSpPr>
            <a:grpSpLocks/>
          </p:cNvGrpSpPr>
          <p:nvPr/>
        </p:nvGrpSpPr>
        <p:grpSpPr bwMode="auto">
          <a:xfrm>
            <a:off x="585788" y="1366838"/>
            <a:ext cx="946150" cy="893762"/>
            <a:chOff x="-1999100" y="3395086"/>
            <a:chExt cx="754063" cy="741363"/>
          </a:xfrm>
        </p:grpSpPr>
        <p:sp>
          <p:nvSpPr>
            <p:cNvPr id="22583" name="Freeform 29">
              <a:extLst>
                <a:ext uri="{FF2B5EF4-FFF2-40B4-BE49-F238E27FC236}">
                  <a16:creationId xmlns:a16="http://schemas.microsoft.com/office/drawing/2014/main" id="{93966B10-0E8B-4D24-ABA8-0EC44834C78F}"/>
                </a:ext>
              </a:extLst>
            </p:cNvPr>
            <p:cNvSpPr>
              <a:spLocks noChangeArrowheads="1"/>
            </p:cNvSpPr>
            <p:nvPr/>
          </p:nvSpPr>
          <p:spPr bwMode="auto">
            <a:xfrm>
              <a:off x="-1999100" y="3968174"/>
              <a:ext cx="538163" cy="168275"/>
            </a:xfrm>
            <a:custGeom>
              <a:avLst/>
              <a:gdLst>
                <a:gd name="T0" fmla="*/ 22 w 1699568"/>
                <a:gd name="T1" fmla="*/ 1 h 505958"/>
                <a:gd name="T2" fmla="*/ 22 w 1699568"/>
                <a:gd name="T3" fmla="*/ 1 h 505958"/>
                <a:gd name="T4" fmla="*/ 18 w 1699568"/>
                <a:gd name="T5" fmla="*/ 2 h 505958"/>
                <a:gd name="T6" fmla="*/ 12 w 1699568"/>
                <a:gd name="T7" fmla="*/ 3 h 505958"/>
                <a:gd name="T8" fmla="*/ 10 w 1699568"/>
                <a:gd name="T9" fmla="*/ 4 h 505958"/>
                <a:gd name="T10" fmla="*/ 9 w 1699568"/>
                <a:gd name="T11" fmla="*/ 4 h 505958"/>
                <a:gd name="T12" fmla="*/ 9 w 1699568"/>
                <a:gd name="T13" fmla="*/ 5 h 505958"/>
                <a:gd name="T14" fmla="*/ 7 w 1699568"/>
                <a:gd name="T15" fmla="*/ 6 h 505958"/>
                <a:gd name="T16" fmla="*/ 6 w 1699568"/>
                <a:gd name="T17" fmla="*/ 6 h 505958"/>
                <a:gd name="T18" fmla="*/ 6 w 1699568"/>
                <a:gd name="T19" fmla="*/ 7 h 505958"/>
                <a:gd name="T20" fmla="*/ 4 w 1699568"/>
                <a:gd name="T21" fmla="*/ 8 h 505958"/>
                <a:gd name="T22" fmla="*/ 4 w 1699568"/>
                <a:gd name="T23" fmla="*/ 9 h 505958"/>
                <a:gd name="T24" fmla="*/ 3 w 1699568"/>
                <a:gd name="T25" fmla="*/ 11 h 505958"/>
                <a:gd name="T26" fmla="*/ 2 w 1699568"/>
                <a:gd name="T27" fmla="*/ 12 h 505958"/>
                <a:gd name="T28" fmla="*/ 1 w 1699568"/>
                <a:gd name="T29" fmla="*/ 13 h 505958"/>
                <a:gd name="T30" fmla="*/ 1 w 1699568"/>
                <a:gd name="T31" fmla="*/ 15 h 505958"/>
                <a:gd name="T32" fmla="*/ 0 w 1699568"/>
                <a:gd name="T33" fmla="*/ 16 h 505958"/>
                <a:gd name="T34" fmla="*/ 1 w 1699568"/>
                <a:gd name="T35" fmla="*/ 19 h 505958"/>
                <a:gd name="T36" fmla="*/ 2 w 1699568"/>
                <a:gd name="T37" fmla="*/ 20 h 505958"/>
                <a:gd name="T38" fmla="*/ 3 w 1699568"/>
                <a:gd name="T39" fmla="*/ 22 h 505958"/>
                <a:gd name="T40" fmla="*/ 5 w 1699568"/>
                <a:gd name="T41" fmla="*/ 23 h 505958"/>
                <a:gd name="T42" fmla="*/ 5 w 1699568"/>
                <a:gd name="T43" fmla="*/ 23 h 505958"/>
                <a:gd name="T44" fmla="*/ 17 w 1699568"/>
                <a:gd name="T45" fmla="*/ 24 h 505958"/>
                <a:gd name="T46" fmla="*/ 18 w 1699568"/>
                <a:gd name="T47" fmla="*/ 24 h 505958"/>
                <a:gd name="T48" fmla="*/ 19 w 1699568"/>
                <a:gd name="T49" fmla="*/ 24 h 505958"/>
                <a:gd name="T50" fmla="*/ 27 w 1699568"/>
                <a:gd name="T51" fmla="*/ 25 h 505958"/>
                <a:gd name="T52" fmla="*/ 36 w 1699568"/>
                <a:gd name="T53" fmla="*/ 25 h 505958"/>
                <a:gd name="T54" fmla="*/ 38 w 1699568"/>
                <a:gd name="T55" fmla="*/ 24 h 505958"/>
                <a:gd name="T56" fmla="*/ 40 w 1699568"/>
                <a:gd name="T57" fmla="*/ 23 h 505958"/>
                <a:gd name="T58" fmla="*/ 40 w 1699568"/>
                <a:gd name="T59" fmla="*/ 23 h 505958"/>
                <a:gd name="T60" fmla="*/ 42 w 1699568"/>
                <a:gd name="T61" fmla="*/ 22 h 505958"/>
                <a:gd name="T62" fmla="*/ 44 w 1699568"/>
                <a:gd name="T63" fmla="*/ 20 h 505958"/>
                <a:gd name="T64" fmla="*/ 45 w 1699568"/>
                <a:gd name="T65" fmla="*/ 19 h 505958"/>
                <a:gd name="T66" fmla="*/ 46 w 1699568"/>
                <a:gd name="T67" fmla="*/ 18 h 505958"/>
                <a:gd name="T68" fmla="*/ 48 w 1699568"/>
                <a:gd name="T69" fmla="*/ 17 h 505958"/>
                <a:gd name="T70" fmla="*/ 50 w 1699568"/>
                <a:gd name="T71" fmla="*/ 16 h 505958"/>
                <a:gd name="T72" fmla="*/ 51 w 1699568"/>
                <a:gd name="T73" fmla="*/ 15 h 505958"/>
                <a:gd name="T74" fmla="*/ 53 w 1699568"/>
                <a:gd name="T75" fmla="*/ 15 h 505958"/>
                <a:gd name="T76" fmla="*/ 54 w 1699568"/>
                <a:gd name="T77" fmla="*/ 14 h 505958"/>
                <a:gd name="T78" fmla="*/ 54 w 1699568"/>
                <a:gd name="T79" fmla="*/ 9 h 505958"/>
                <a:gd name="T80" fmla="*/ 54 w 1699568"/>
                <a:gd name="T81" fmla="*/ 6 h 505958"/>
                <a:gd name="T82" fmla="*/ 47 w 1699568"/>
                <a:gd name="T83" fmla="*/ 5 h 505958"/>
                <a:gd name="T84" fmla="*/ 44 w 1699568"/>
                <a:gd name="T85" fmla="*/ 4 h 505958"/>
                <a:gd name="T86" fmla="*/ 43 w 1699568"/>
                <a:gd name="T87" fmla="*/ 2 h 505958"/>
                <a:gd name="T88" fmla="*/ 42 w 1699568"/>
                <a:gd name="T89" fmla="*/ 2 h 505958"/>
                <a:gd name="T90" fmla="*/ 39 w 1699568"/>
                <a:gd name="T91" fmla="*/ 2 h 505958"/>
                <a:gd name="T92" fmla="*/ 33 w 1699568"/>
                <a:gd name="T93" fmla="*/ 2 h 505958"/>
                <a:gd name="T94" fmla="*/ 31 w 1699568"/>
                <a:gd name="T95" fmla="*/ 1 h 505958"/>
                <a:gd name="T96" fmla="*/ 30 w 1699568"/>
                <a:gd name="T97" fmla="*/ 1 h 505958"/>
                <a:gd name="T98" fmla="*/ 28 w 1699568"/>
                <a:gd name="T99" fmla="*/ 0 h 505958"/>
                <a:gd name="T100" fmla="*/ 24 w 1699568"/>
                <a:gd name="T101" fmla="*/ 0 h 505958"/>
                <a:gd name="T102" fmla="*/ 22 w 1699568"/>
                <a:gd name="T103" fmla="*/ 1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2584" name="Freeform 30">
              <a:extLst>
                <a:ext uri="{FF2B5EF4-FFF2-40B4-BE49-F238E27FC236}">
                  <a16:creationId xmlns:a16="http://schemas.microsoft.com/office/drawing/2014/main" id="{90FB488F-E465-4A2D-AFFE-5092C2411C2D}"/>
                </a:ext>
              </a:extLst>
            </p:cNvPr>
            <p:cNvSpPr>
              <a:spLocks noChangeArrowheads="1"/>
            </p:cNvSpPr>
            <p:nvPr/>
          </p:nvSpPr>
          <p:spPr bwMode="auto">
            <a:xfrm>
              <a:off x="-1432362" y="3872924"/>
              <a:ext cx="187325" cy="109537"/>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0 w 1699568"/>
                <a:gd name="T61" fmla="*/ 0 h 505958"/>
                <a:gd name="T62" fmla="*/ 0 w 1699568"/>
                <a:gd name="T63" fmla="*/ 0 h 505958"/>
                <a:gd name="T64" fmla="*/ 0 w 1699568"/>
                <a:gd name="T65" fmla="*/ 0 h 505958"/>
                <a:gd name="T66" fmla="*/ 0 w 1699568"/>
                <a:gd name="T67" fmla="*/ 0 h 505958"/>
                <a:gd name="T68" fmla="*/ 0 w 1699568"/>
                <a:gd name="T69" fmla="*/ 0 h 505958"/>
                <a:gd name="T70" fmla="*/ 0 w 1699568"/>
                <a:gd name="T71" fmla="*/ 0 h 505958"/>
                <a:gd name="T72" fmla="*/ 0 w 1699568"/>
                <a:gd name="T73" fmla="*/ 0 h 505958"/>
                <a:gd name="T74" fmla="*/ 0 w 1699568"/>
                <a:gd name="T75" fmla="*/ 0 h 505958"/>
                <a:gd name="T76" fmla="*/ 0 w 1699568"/>
                <a:gd name="T77" fmla="*/ 0 h 505958"/>
                <a:gd name="T78" fmla="*/ 0 w 1699568"/>
                <a:gd name="T79" fmla="*/ 0 h 505958"/>
                <a:gd name="T80" fmla="*/ 0 w 1699568"/>
                <a:gd name="T81" fmla="*/ 0 h 505958"/>
                <a:gd name="T82" fmla="*/ 0 w 1699568"/>
                <a:gd name="T83" fmla="*/ 0 h 505958"/>
                <a:gd name="T84" fmla="*/ 0 w 1699568"/>
                <a:gd name="T85" fmla="*/ 0 h 505958"/>
                <a:gd name="T86" fmla="*/ 0 w 1699568"/>
                <a:gd name="T87" fmla="*/ 0 h 505958"/>
                <a:gd name="T88" fmla="*/ 0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sp>
          <p:nvSpPr>
            <p:cNvPr id="22585" name="Freeform 31">
              <a:extLst>
                <a:ext uri="{FF2B5EF4-FFF2-40B4-BE49-F238E27FC236}">
                  <a16:creationId xmlns:a16="http://schemas.microsoft.com/office/drawing/2014/main" id="{4FFC9149-C95D-49B7-9AE0-9F6ECBC521D7}"/>
                </a:ext>
              </a:extLst>
            </p:cNvPr>
            <p:cNvSpPr>
              <a:spLocks noChangeArrowheads="1"/>
            </p:cNvSpPr>
            <p:nvPr/>
          </p:nvSpPr>
          <p:spPr bwMode="auto">
            <a:xfrm>
              <a:off x="-1551425" y="3634799"/>
              <a:ext cx="231775" cy="46037"/>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0 w 1699568"/>
                <a:gd name="T61" fmla="*/ 0 h 505958"/>
                <a:gd name="T62" fmla="*/ 0 w 1699568"/>
                <a:gd name="T63" fmla="*/ 0 h 505958"/>
                <a:gd name="T64" fmla="*/ 0 w 1699568"/>
                <a:gd name="T65" fmla="*/ 0 h 505958"/>
                <a:gd name="T66" fmla="*/ 0 w 1699568"/>
                <a:gd name="T67" fmla="*/ 0 h 505958"/>
                <a:gd name="T68" fmla="*/ 0 w 1699568"/>
                <a:gd name="T69" fmla="*/ 0 h 505958"/>
                <a:gd name="T70" fmla="*/ 0 w 1699568"/>
                <a:gd name="T71" fmla="*/ 0 h 505958"/>
                <a:gd name="T72" fmla="*/ 0 w 1699568"/>
                <a:gd name="T73" fmla="*/ 0 h 505958"/>
                <a:gd name="T74" fmla="*/ 0 w 1699568"/>
                <a:gd name="T75" fmla="*/ 0 h 505958"/>
                <a:gd name="T76" fmla="*/ 0 w 1699568"/>
                <a:gd name="T77" fmla="*/ 0 h 505958"/>
                <a:gd name="T78" fmla="*/ 0 w 1699568"/>
                <a:gd name="T79" fmla="*/ 0 h 505958"/>
                <a:gd name="T80" fmla="*/ 0 w 1699568"/>
                <a:gd name="T81" fmla="*/ 0 h 505958"/>
                <a:gd name="T82" fmla="*/ 0 w 1699568"/>
                <a:gd name="T83" fmla="*/ 0 h 505958"/>
                <a:gd name="T84" fmla="*/ 0 w 1699568"/>
                <a:gd name="T85" fmla="*/ 0 h 505958"/>
                <a:gd name="T86" fmla="*/ 0 w 1699568"/>
                <a:gd name="T87" fmla="*/ 0 h 505958"/>
                <a:gd name="T88" fmla="*/ 0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sp>
          <p:nvSpPr>
            <p:cNvPr id="22586" name="Freeform 32">
              <a:extLst>
                <a:ext uri="{FF2B5EF4-FFF2-40B4-BE49-F238E27FC236}">
                  <a16:creationId xmlns:a16="http://schemas.microsoft.com/office/drawing/2014/main" id="{42FC1FFB-C02D-47DC-A14C-BE3FB6C7DEF0}"/>
                </a:ext>
              </a:extLst>
            </p:cNvPr>
            <p:cNvSpPr>
              <a:spLocks noChangeArrowheads="1"/>
            </p:cNvSpPr>
            <p:nvPr/>
          </p:nvSpPr>
          <p:spPr bwMode="auto">
            <a:xfrm>
              <a:off x="-1645087" y="3777674"/>
              <a:ext cx="209550" cy="61912"/>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0 w 1699568"/>
                <a:gd name="T61" fmla="*/ 0 h 505958"/>
                <a:gd name="T62" fmla="*/ 0 w 1699568"/>
                <a:gd name="T63" fmla="*/ 0 h 505958"/>
                <a:gd name="T64" fmla="*/ 0 w 1699568"/>
                <a:gd name="T65" fmla="*/ 0 h 505958"/>
                <a:gd name="T66" fmla="*/ 0 w 1699568"/>
                <a:gd name="T67" fmla="*/ 0 h 505958"/>
                <a:gd name="T68" fmla="*/ 0 w 1699568"/>
                <a:gd name="T69" fmla="*/ 0 h 505958"/>
                <a:gd name="T70" fmla="*/ 0 w 1699568"/>
                <a:gd name="T71" fmla="*/ 0 h 505958"/>
                <a:gd name="T72" fmla="*/ 0 w 1699568"/>
                <a:gd name="T73" fmla="*/ 0 h 505958"/>
                <a:gd name="T74" fmla="*/ 0 w 1699568"/>
                <a:gd name="T75" fmla="*/ 0 h 505958"/>
                <a:gd name="T76" fmla="*/ 0 w 1699568"/>
                <a:gd name="T77" fmla="*/ 0 h 505958"/>
                <a:gd name="T78" fmla="*/ 0 w 1699568"/>
                <a:gd name="T79" fmla="*/ 0 h 505958"/>
                <a:gd name="T80" fmla="*/ 0 w 1699568"/>
                <a:gd name="T81" fmla="*/ 0 h 505958"/>
                <a:gd name="T82" fmla="*/ 0 w 1699568"/>
                <a:gd name="T83" fmla="*/ 0 h 505958"/>
                <a:gd name="T84" fmla="*/ 0 w 1699568"/>
                <a:gd name="T85" fmla="*/ 0 h 505958"/>
                <a:gd name="T86" fmla="*/ 0 w 1699568"/>
                <a:gd name="T87" fmla="*/ 0 h 505958"/>
                <a:gd name="T88" fmla="*/ 0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2587" name="Isosceles Triangle 35">
              <a:extLst>
                <a:ext uri="{FF2B5EF4-FFF2-40B4-BE49-F238E27FC236}">
                  <a16:creationId xmlns:a16="http://schemas.microsoft.com/office/drawing/2014/main" id="{C8BB285B-929D-4A62-8309-E10E589DF807}"/>
                </a:ext>
              </a:extLst>
            </p:cNvPr>
            <p:cNvSpPr>
              <a:spLocks noChangeArrowheads="1"/>
            </p:cNvSpPr>
            <p:nvPr/>
          </p:nvSpPr>
          <p:spPr bwMode="auto">
            <a:xfrm>
              <a:off x="-1934012" y="3864986"/>
              <a:ext cx="219075" cy="220663"/>
            </a:xfrm>
            <a:prstGeom prst="triangle">
              <a:avLst>
                <a:gd name="adj" fmla="val 50000"/>
              </a:avLst>
            </a:prstGeom>
            <a:solidFill>
              <a:srgbClr val="00B050"/>
            </a:solidFill>
            <a:ln w="9525"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2588" name="Freeform 47">
              <a:extLst>
                <a:ext uri="{FF2B5EF4-FFF2-40B4-BE49-F238E27FC236}">
                  <a16:creationId xmlns:a16="http://schemas.microsoft.com/office/drawing/2014/main" id="{E4019305-19CE-4630-8D78-43D7B063A72B}"/>
                </a:ext>
              </a:extLst>
            </p:cNvPr>
            <p:cNvSpPr>
              <a:spLocks noChangeArrowheads="1"/>
            </p:cNvSpPr>
            <p:nvPr/>
          </p:nvSpPr>
          <p:spPr bwMode="auto">
            <a:xfrm>
              <a:off x="-1765737" y="3642736"/>
              <a:ext cx="187325" cy="111125"/>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1 h 505958"/>
                <a:gd name="T46" fmla="*/ 0 w 1699568"/>
                <a:gd name="T47" fmla="*/ 1 h 505958"/>
                <a:gd name="T48" fmla="*/ 0 w 1699568"/>
                <a:gd name="T49" fmla="*/ 1 h 505958"/>
                <a:gd name="T50" fmla="*/ 0 w 1699568"/>
                <a:gd name="T51" fmla="*/ 1 h 505958"/>
                <a:gd name="T52" fmla="*/ 0 w 1699568"/>
                <a:gd name="T53" fmla="*/ 1 h 505958"/>
                <a:gd name="T54" fmla="*/ 0 w 1699568"/>
                <a:gd name="T55" fmla="*/ 1 h 505958"/>
                <a:gd name="T56" fmla="*/ 0 w 1699568"/>
                <a:gd name="T57" fmla="*/ 0 h 505958"/>
                <a:gd name="T58" fmla="*/ 0 w 1699568"/>
                <a:gd name="T59" fmla="*/ 0 h 505958"/>
                <a:gd name="T60" fmla="*/ 0 w 1699568"/>
                <a:gd name="T61" fmla="*/ 0 h 505958"/>
                <a:gd name="T62" fmla="*/ 0 w 1699568"/>
                <a:gd name="T63" fmla="*/ 0 h 505958"/>
                <a:gd name="T64" fmla="*/ 0 w 1699568"/>
                <a:gd name="T65" fmla="*/ 0 h 505958"/>
                <a:gd name="T66" fmla="*/ 0 w 1699568"/>
                <a:gd name="T67" fmla="*/ 0 h 505958"/>
                <a:gd name="T68" fmla="*/ 0 w 1699568"/>
                <a:gd name="T69" fmla="*/ 0 h 505958"/>
                <a:gd name="T70" fmla="*/ 0 w 1699568"/>
                <a:gd name="T71" fmla="*/ 0 h 505958"/>
                <a:gd name="T72" fmla="*/ 0 w 1699568"/>
                <a:gd name="T73" fmla="*/ 0 h 505958"/>
                <a:gd name="T74" fmla="*/ 0 w 1699568"/>
                <a:gd name="T75" fmla="*/ 0 h 505958"/>
                <a:gd name="T76" fmla="*/ 0 w 1699568"/>
                <a:gd name="T77" fmla="*/ 0 h 505958"/>
                <a:gd name="T78" fmla="*/ 0 w 1699568"/>
                <a:gd name="T79" fmla="*/ 0 h 505958"/>
                <a:gd name="T80" fmla="*/ 0 w 1699568"/>
                <a:gd name="T81" fmla="*/ 0 h 505958"/>
                <a:gd name="T82" fmla="*/ 0 w 1699568"/>
                <a:gd name="T83" fmla="*/ 0 h 505958"/>
                <a:gd name="T84" fmla="*/ 0 w 1699568"/>
                <a:gd name="T85" fmla="*/ 0 h 505958"/>
                <a:gd name="T86" fmla="*/ 0 w 1699568"/>
                <a:gd name="T87" fmla="*/ 0 h 505958"/>
                <a:gd name="T88" fmla="*/ 0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rgbClr val="B66812"/>
            </a:solidFill>
            <a:ln w="9525" algn="ctr">
              <a:solidFill>
                <a:schemeClr val="tx1"/>
              </a:solidFill>
              <a:round/>
              <a:headEnd/>
              <a:tailEnd/>
            </a:ln>
          </p:spPr>
          <p:txBody>
            <a:bodyPr/>
            <a:lstStyle/>
            <a:p>
              <a:endParaRPr lang="en-CA"/>
            </a:p>
          </p:txBody>
        </p:sp>
        <p:sp>
          <p:nvSpPr>
            <p:cNvPr id="22589" name="Freeform 48">
              <a:extLst>
                <a:ext uri="{FF2B5EF4-FFF2-40B4-BE49-F238E27FC236}">
                  <a16:creationId xmlns:a16="http://schemas.microsoft.com/office/drawing/2014/main" id="{EA3B9215-4769-4481-A62C-E31A3182A853}"/>
                </a:ext>
              </a:extLst>
            </p:cNvPr>
            <p:cNvSpPr>
              <a:spLocks noChangeArrowheads="1"/>
            </p:cNvSpPr>
            <p:nvPr/>
          </p:nvSpPr>
          <p:spPr bwMode="auto">
            <a:xfrm>
              <a:off x="-1883212" y="3395086"/>
              <a:ext cx="241300" cy="55563"/>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0 w 1699568"/>
                <a:gd name="T61" fmla="*/ 0 h 505958"/>
                <a:gd name="T62" fmla="*/ 0 w 1699568"/>
                <a:gd name="T63" fmla="*/ 0 h 505958"/>
                <a:gd name="T64" fmla="*/ 0 w 1699568"/>
                <a:gd name="T65" fmla="*/ 0 h 505958"/>
                <a:gd name="T66" fmla="*/ 0 w 1699568"/>
                <a:gd name="T67" fmla="*/ 0 h 505958"/>
                <a:gd name="T68" fmla="*/ 0 w 1699568"/>
                <a:gd name="T69" fmla="*/ 0 h 505958"/>
                <a:gd name="T70" fmla="*/ 0 w 1699568"/>
                <a:gd name="T71" fmla="*/ 0 h 505958"/>
                <a:gd name="T72" fmla="*/ 0 w 1699568"/>
                <a:gd name="T73" fmla="*/ 0 h 505958"/>
                <a:gd name="T74" fmla="*/ 0 w 1699568"/>
                <a:gd name="T75" fmla="*/ 0 h 505958"/>
                <a:gd name="T76" fmla="*/ 0 w 1699568"/>
                <a:gd name="T77" fmla="*/ 0 h 505958"/>
                <a:gd name="T78" fmla="*/ 0 w 1699568"/>
                <a:gd name="T79" fmla="*/ 0 h 505958"/>
                <a:gd name="T80" fmla="*/ 0 w 1699568"/>
                <a:gd name="T81" fmla="*/ 0 h 505958"/>
                <a:gd name="T82" fmla="*/ 0 w 1699568"/>
                <a:gd name="T83" fmla="*/ 0 h 505958"/>
                <a:gd name="T84" fmla="*/ 0 w 1699568"/>
                <a:gd name="T85" fmla="*/ 0 h 505958"/>
                <a:gd name="T86" fmla="*/ 0 w 1699568"/>
                <a:gd name="T87" fmla="*/ 0 h 505958"/>
                <a:gd name="T88" fmla="*/ 0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sp>
          <p:nvSpPr>
            <p:cNvPr id="22590" name="Freeform 49">
              <a:extLst>
                <a:ext uri="{FF2B5EF4-FFF2-40B4-BE49-F238E27FC236}">
                  <a16:creationId xmlns:a16="http://schemas.microsoft.com/office/drawing/2014/main" id="{C8B7DD33-2B32-4319-B18A-E55F701921A5}"/>
                </a:ext>
              </a:extLst>
            </p:cNvPr>
            <p:cNvSpPr>
              <a:spLocks noChangeArrowheads="1"/>
            </p:cNvSpPr>
            <p:nvPr/>
          </p:nvSpPr>
          <p:spPr bwMode="auto">
            <a:xfrm>
              <a:off x="-1978462" y="3547486"/>
              <a:ext cx="209550" cy="61913"/>
            </a:xfrm>
            <a:custGeom>
              <a:avLst/>
              <a:gdLst>
                <a:gd name="T0" fmla="*/ 0 w 1699568"/>
                <a:gd name="T1" fmla="*/ 0 h 505958"/>
                <a:gd name="T2" fmla="*/ 0 w 1699568"/>
                <a:gd name="T3" fmla="*/ 0 h 505958"/>
                <a:gd name="T4" fmla="*/ 0 w 1699568"/>
                <a:gd name="T5" fmla="*/ 0 h 505958"/>
                <a:gd name="T6" fmla="*/ 0 w 1699568"/>
                <a:gd name="T7" fmla="*/ 0 h 505958"/>
                <a:gd name="T8" fmla="*/ 0 w 1699568"/>
                <a:gd name="T9" fmla="*/ 0 h 505958"/>
                <a:gd name="T10" fmla="*/ 0 w 1699568"/>
                <a:gd name="T11" fmla="*/ 0 h 505958"/>
                <a:gd name="T12" fmla="*/ 0 w 1699568"/>
                <a:gd name="T13" fmla="*/ 0 h 505958"/>
                <a:gd name="T14" fmla="*/ 0 w 1699568"/>
                <a:gd name="T15" fmla="*/ 0 h 505958"/>
                <a:gd name="T16" fmla="*/ 0 w 1699568"/>
                <a:gd name="T17" fmla="*/ 0 h 505958"/>
                <a:gd name="T18" fmla="*/ 0 w 1699568"/>
                <a:gd name="T19" fmla="*/ 0 h 505958"/>
                <a:gd name="T20" fmla="*/ 0 w 1699568"/>
                <a:gd name="T21" fmla="*/ 0 h 505958"/>
                <a:gd name="T22" fmla="*/ 0 w 1699568"/>
                <a:gd name="T23" fmla="*/ 0 h 505958"/>
                <a:gd name="T24" fmla="*/ 0 w 1699568"/>
                <a:gd name="T25" fmla="*/ 0 h 505958"/>
                <a:gd name="T26" fmla="*/ 0 w 1699568"/>
                <a:gd name="T27" fmla="*/ 0 h 505958"/>
                <a:gd name="T28" fmla="*/ 0 w 1699568"/>
                <a:gd name="T29" fmla="*/ 0 h 505958"/>
                <a:gd name="T30" fmla="*/ 0 w 1699568"/>
                <a:gd name="T31" fmla="*/ 0 h 505958"/>
                <a:gd name="T32" fmla="*/ 0 w 1699568"/>
                <a:gd name="T33" fmla="*/ 0 h 505958"/>
                <a:gd name="T34" fmla="*/ 0 w 1699568"/>
                <a:gd name="T35" fmla="*/ 0 h 505958"/>
                <a:gd name="T36" fmla="*/ 0 w 1699568"/>
                <a:gd name="T37" fmla="*/ 0 h 505958"/>
                <a:gd name="T38" fmla="*/ 0 w 1699568"/>
                <a:gd name="T39" fmla="*/ 0 h 505958"/>
                <a:gd name="T40" fmla="*/ 0 w 1699568"/>
                <a:gd name="T41" fmla="*/ 0 h 505958"/>
                <a:gd name="T42" fmla="*/ 0 w 1699568"/>
                <a:gd name="T43" fmla="*/ 0 h 505958"/>
                <a:gd name="T44" fmla="*/ 0 w 1699568"/>
                <a:gd name="T45" fmla="*/ 0 h 505958"/>
                <a:gd name="T46" fmla="*/ 0 w 1699568"/>
                <a:gd name="T47" fmla="*/ 0 h 505958"/>
                <a:gd name="T48" fmla="*/ 0 w 1699568"/>
                <a:gd name="T49" fmla="*/ 0 h 505958"/>
                <a:gd name="T50" fmla="*/ 0 w 1699568"/>
                <a:gd name="T51" fmla="*/ 0 h 505958"/>
                <a:gd name="T52" fmla="*/ 0 w 1699568"/>
                <a:gd name="T53" fmla="*/ 0 h 505958"/>
                <a:gd name="T54" fmla="*/ 0 w 1699568"/>
                <a:gd name="T55" fmla="*/ 0 h 505958"/>
                <a:gd name="T56" fmla="*/ 0 w 1699568"/>
                <a:gd name="T57" fmla="*/ 0 h 505958"/>
                <a:gd name="T58" fmla="*/ 0 w 1699568"/>
                <a:gd name="T59" fmla="*/ 0 h 505958"/>
                <a:gd name="T60" fmla="*/ 0 w 1699568"/>
                <a:gd name="T61" fmla="*/ 0 h 505958"/>
                <a:gd name="T62" fmla="*/ 0 w 1699568"/>
                <a:gd name="T63" fmla="*/ 0 h 505958"/>
                <a:gd name="T64" fmla="*/ 0 w 1699568"/>
                <a:gd name="T65" fmla="*/ 0 h 505958"/>
                <a:gd name="T66" fmla="*/ 0 w 1699568"/>
                <a:gd name="T67" fmla="*/ 0 h 505958"/>
                <a:gd name="T68" fmla="*/ 0 w 1699568"/>
                <a:gd name="T69" fmla="*/ 0 h 505958"/>
                <a:gd name="T70" fmla="*/ 0 w 1699568"/>
                <a:gd name="T71" fmla="*/ 0 h 505958"/>
                <a:gd name="T72" fmla="*/ 0 w 1699568"/>
                <a:gd name="T73" fmla="*/ 0 h 505958"/>
                <a:gd name="T74" fmla="*/ 0 w 1699568"/>
                <a:gd name="T75" fmla="*/ 0 h 505958"/>
                <a:gd name="T76" fmla="*/ 0 w 1699568"/>
                <a:gd name="T77" fmla="*/ 0 h 505958"/>
                <a:gd name="T78" fmla="*/ 0 w 1699568"/>
                <a:gd name="T79" fmla="*/ 0 h 505958"/>
                <a:gd name="T80" fmla="*/ 0 w 1699568"/>
                <a:gd name="T81" fmla="*/ 0 h 505958"/>
                <a:gd name="T82" fmla="*/ 0 w 1699568"/>
                <a:gd name="T83" fmla="*/ 0 h 505958"/>
                <a:gd name="T84" fmla="*/ 0 w 1699568"/>
                <a:gd name="T85" fmla="*/ 0 h 505958"/>
                <a:gd name="T86" fmla="*/ 0 w 1699568"/>
                <a:gd name="T87" fmla="*/ 0 h 505958"/>
                <a:gd name="T88" fmla="*/ 0 w 1699568"/>
                <a:gd name="T89" fmla="*/ 0 h 505958"/>
                <a:gd name="T90" fmla="*/ 0 w 1699568"/>
                <a:gd name="T91" fmla="*/ 0 h 505958"/>
                <a:gd name="T92" fmla="*/ 0 w 1699568"/>
                <a:gd name="T93" fmla="*/ 0 h 505958"/>
                <a:gd name="T94" fmla="*/ 0 w 1699568"/>
                <a:gd name="T95" fmla="*/ 0 h 505958"/>
                <a:gd name="T96" fmla="*/ 0 w 1699568"/>
                <a:gd name="T97" fmla="*/ 0 h 505958"/>
                <a:gd name="T98" fmla="*/ 0 w 1699568"/>
                <a:gd name="T99" fmla="*/ 0 h 505958"/>
                <a:gd name="T100" fmla="*/ 0 w 1699568"/>
                <a:gd name="T101" fmla="*/ 0 h 505958"/>
                <a:gd name="T102" fmla="*/ 0 w 1699568"/>
                <a:gd name="T103" fmla="*/ 0 h 50595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99568"/>
                <a:gd name="T157" fmla="*/ 0 h 505958"/>
                <a:gd name="T158" fmla="*/ 1699568 w 1699568"/>
                <a:gd name="T159" fmla="*/ 505958 h 50595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99568" h="505958">
                  <a:moveTo>
                    <a:pt x="702259" y="14630"/>
                  </a:moveTo>
                  <a:cubicBezTo>
                    <a:pt x="692505" y="17068"/>
                    <a:pt x="687840" y="20272"/>
                    <a:pt x="680313" y="21945"/>
                  </a:cubicBezTo>
                  <a:cubicBezTo>
                    <a:pt x="637972" y="31354"/>
                    <a:pt x="600138" y="32158"/>
                    <a:pt x="555955" y="36576"/>
                  </a:cubicBezTo>
                  <a:cubicBezTo>
                    <a:pt x="418992" y="50272"/>
                    <a:pt x="455987" y="45632"/>
                    <a:pt x="365760" y="58521"/>
                  </a:cubicBezTo>
                  <a:cubicBezTo>
                    <a:pt x="314287" y="75680"/>
                    <a:pt x="377837" y="53346"/>
                    <a:pt x="314553" y="80467"/>
                  </a:cubicBezTo>
                  <a:cubicBezTo>
                    <a:pt x="307466" y="83504"/>
                    <a:pt x="299923" y="85344"/>
                    <a:pt x="292608" y="87782"/>
                  </a:cubicBezTo>
                  <a:cubicBezTo>
                    <a:pt x="285293" y="92659"/>
                    <a:pt x="278526" y="98481"/>
                    <a:pt x="270662" y="102413"/>
                  </a:cubicBezTo>
                  <a:cubicBezTo>
                    <a:pt x="258969" y="108259"/>
                    <a:pt x="230393" y="113918"/>
                    <a:pt x="219456" y="117043"/>
                  </a:cubicBezTo>
                  <a:cubicBezTo>
                    <a:pt x="212042" y="119161"/>
                    <a:pt x="204825" y="121920"/>
                    <a:pt x="197510" y="124358"/>
                  </a:cubicBezTo>
                  <a:cubicBezTo>
                    <a:pt x="190195" y="129235"/>
                    <a:pt x="183429" y="135057"/>
                    <a:pt x="175565" y="138989"/>
                  </a:cubicBezTo>
                  <a:cubicBezTo>
                    <a:pt x="114979" y="169283"/>
                    <a:pt x="194581" y="118997"/>
                    <a:pt x="131673" y="160934"/>
                  </a:cubicBezTo>
                  <a:cubicBezTo>
                    <a:pt x="126796" y="168249"/>
                    <a:pt x="123260" y="176663"/>
                    <a:pt x="117043" y="182880"/>
                  </a:cubicBezTo>
                  <a:cubicBezTo>
                    <a:pt x="79014" y="220909"/>
                    <a:pt x="109428" y="175938"/>
                    <a:pt x="80467" y="212141"/>
                  </a:cubicBezTo>
                  <a:cubicBezTo>
                    <a:pt x="43560" y="258276"/>
                    <a:pt x="86529" y="213394"/>
                    <a:pt x="51206" y="248717"/>
                  </a:cubicBezTo>
                  <a:cubicBezTo>
                    <a:pt x="48768" y="256032"/>
                    <a:pt x="48373" y="264388"/>
                    <a:pt x="43891" y="270662"/>
                  </a:cubicBezTo>
                  <a:cubicBezTo>
                    <a:pt x="35873" y="281886"/>
                    <a:pt x="14630" y="299923"/>
                    <a:pt x="14630" y="299923"/>
                  </a:cubicBezTo>
                  <a:cubicBezTo>
                    <a:pt x="9753" y="309677"/>
                    <a:pt x="0" y="318279"/>
                    <a:pt x="0" y="329184"/>
                  </a:cubicBezTo>
                  <a:cubicBezTo>
                    <a:pt x="0" y="349291"/>
                    <a:pt x="7162" y="369036"/>
                    <a:pt x="14630" y="387705"/>
                  </a:cubicBezTo>
                  <a:cubicBezTo>
                    <a:pt x="21774" y="405566"/>
                    <a:pt x="37183" y="402639"/>
                    <a:pt x="51206" y="409651"/>
                  </a:cubicBezTo>
                  <a:cubicBezTo>
                    <a:pt x="63923" y="416010"/>
                    <a:pt x="75725" y="424061"/>
                    <a:pt x="87782" y="431597"/>
                  </a:cubicBezTo>
                  <a:cubicBezTo>
                    <a:pt x="123136" y="453693"/>
                    <a:pt x="97857" y="442689"/>
                    <a:pt x="146304" y="460857"/>
                  </a:cubicBezTo>
                  <a:cubicBezTo>
                    <a:pt x="153524" y="463565"/>
                    <a:pt x="160544" y="467882"/>
                    <a:pt x="168249" y="468173"/>
                  </a:cubicBezTo>
                  <a:cubicBezTo>
                    <a:pt x="290107" y="472772"/>
                    <a:pt x="412089" y="473050"/>
                    <a:pt x="534009" y="475488"/>
                  </a:cubicBezTo>
                  <a:cubicBezTo>
                    <a:pt x="541324" y="477926"/>
                    <a:pt x="548474" y="480933"/>
                    <a:pt x="555955" y="482803"/>
                  </a:cubicBezTo>
                  <a:cubicBezTo>
                    <a:pt x="568017" y="485818"/>
                    <a:pt x="580267" y="488074"/>
                    <a:pt x="592531" y="490118"/>
                  </a:cubicBezTo>
                  <a:cubicBezTo>
                    <a:pt x="687572" y="505958"/>
                    <a:pt x="708219" y="499821"/>
                    <a:pt x="841248" y="504749"/>
                  </a:cubicBezTo>
                  <a:cubicBezTo>
                    <a:pt x="938784" y="502310"/>
                    <a:pt x="1036390" y="501863"/>
                    <a:pt x="1133856" y="497433"/>
                  </a:cubicBezTo>
                  <a:cubicBezTo>
                    <a:pt x="1169395" y="495818"/>
                    <a:pt x="1158790" y="485564"/>
                    <a:pt x="1192377" y="475488"/>
                  </a:cubicBezTo>
                  <a:cubicBezTo>
                    <a:pt x="1206584" y="471226"/>
                    <a:pt x="1221638" y="470611"/>
                    <a:pt x="1236269" y="468173"/>
                  </a:cubicBezTo>
                  <a:cubicBezTo>
                    <a:pt x="1243584" y="465734"/>
                    <a:pt x="1250687" y="462530"/>
                    <a:pt x="1258214" y="460857"/>
                  </a:cubicBezTo>
                  <a:cubicBezTo>
                    <a:pt x="1272106" y="457770"/>
                    <a:pt x="1307584" y="455375"/>
                    <a:pt x="1324051" y="446227"/>
                  </a:cubicBezTo>
                  <a:cubicBezTo>
                    <a:pt x="1361270" y="425550"/>
                    <a:pt x="1360376" y="424532"/>
                    <a:pt x="1382573" y="402336"/>
                  </a:cubicBezTo>
                  <a:cubicBezTo>
                    <a:pt x="1395577" y="363322"/>
                    <a:pt x="1379322" y="392581"/>
                    <a:pt x="1411833" y="373075"/>
                  </a:cubicBezTo>
                  <a:cubicBezTo>
                    <a:pt x="1417747" y="369527"/>
                    <a:pt x="1420476" y="361867"/>
                    <a:pt x="1426464" y="358445"/>
                  </a:cubicBezTo>
                  <a:cubicBezTo>
                    <a:pt x="1457048" y="340969"/>
                    <a:pt x="1466768" y="344711"/>
                    <a:pt x="1499616" y="336499"/>
                  </a:cubicBezTo>
                  <a:cubicBezTo>
                    <a:pt x="1517011" y="332150"/>
                    <a:pt x="1543365" y="319925"/>
                    <a:pt x="1558137" y="314553"/>
                  </a:cubicBezTo>
                  <a:cubicBezTo>
                    <a:pt x="1572631" y="309283"/>
                    <a:pt x="1587398" y="304800"/>
                    <a:pt x="1602029" y="299923"/>
                  </a:cubicBezTo>
                  <a:cubicBezTo>
                    <a:pt x="1618386" y="294471"/>
                    <a:pt x="1636166" y="295046"/>
                    <a:pt x="1653235" y="292608"/>
                  </a:cubicBezTo>
                  <a:cubicBezTo>
                    <a:pt x="1658112" y="287731"/>
                    <a:pt x="1665148" y="284316"/>
                    <a:pt x="1667865" y="277977"/>
                  </a:cubicBezTo>
                  <a:cubicBezTo>
                    <a:pt x="1674955" y="261435"/>
                    <a:pt x="1681901" y="179731"/>
                    <a:pt x="1682496" y="175565"/>
                  </a:cubicBezTo>
                  <a:cubicBezTo>
                    <a:pt x="1686910" y="144669"/>
                    <a:pt x="1688617" y="142572"/>
                    <a:pt x="1697126" y="117043"/>
                  </a:cubicBezTo>
                  <a:cubicBezTo>
                    <a:pt x="1606238" y="86747"/>
                    <a:pt x="1699568" y="115554"/>
                    <a:pt x="1463040" y="102413"/>
                  </a:cubicBezTo>
                  <a:cubicBezTo>
                    <a:pt x="1429344" y="100541"/>
                    <a:pt x="1412547" y="95276"/>
                    <a:pt x="1382573" y="87782"/>
                  </a:cubicBezTo>
                  <a:lnTo>
                    <a:pt x="1338681" y="43891"/>
                  </a:lnTo>
                  <a:cubicBezTo>
                    <a:pt x="1331572" y="36782"/>
                    <a:pt x="1319174" y="39014"/>
                    <a:pt x="1309421" y="36576"/>
                  </a:cubicBezTo>
                  <a:cubicBezTo>
                    <a:pt x="1277722" y="39014"/>
                    <a:pt x="1246116" y="43891"/>
                    <a:pt x="1214323" y="43891"/>
                  </a:cubicBezTo>
                  <a:cubicBezTo>
                    <a:pt x="1155751" y="43891"/>
                    <a:pt x="1097201" y="40472"/>
                    <a:pt x="1038758" y="36576"/>
                  </a:cubicBezTo>
                  <a:cubicBezTo>
                    <a:pt x="1008032" y="34528"/>
                    <a:pt x="993610" y="28168"/>
                    <a:pt x="965606" y="21945"/>
                  </a:cubicBezTo>
                  <a:cubicBezTo>
                    <a:pt x="953469" y="19248"/>
                    <a:pt x="941167" y="17327"/>
                    <a:pt x="929030" y="14630"/>
                  </a:cubicBezTo>
                  <a:cubicBezTo>
                    <a:pt x="901473" y="8506"/>
                    <a:pt x="902263" y="8146"/>
                    <a:pt x="877824" y="0"/>
                  </a:cubicBezTo>
                  <a:cubicBezTo>
                    <a:pt x="831494" y="2438"/>
                    <a:pt x="785038" y="3115"/>
                    <a:pt x="738835" y="7315"/>
                  </a:cubicBezTo>
                  <a:cubicBezTo>
                    <a:pt x="632922" y="16943"/>
                    <a:pt x="712013" y="12192"/>
                    <a:pt x="702259" y="14630"/>
                  </a:cubicBezTo>
                  <a:close/>
                </a:path>
              </a:pathLst>
            </a:custGeom>
            <a:solidFill>
              <a:schemeClr val="accent1"/>
            </a:solidFill>
            <a:ln w="9525" algn="ctr">
              <a:solidFill>
                <a:schemeClr val="tx1"/>
              </a:solidFill>
              <a:round/>
              <a:headEnd/>
              <a:tailEnd/>
            </a:ln>
          </p:spPr>
          <p:txBody>
            <a:bodyPr/>
            <a:lstStyle/>
            <a:p>
              <a:endParaRPr lang="en-CA"/>
            </a:p>
          </p:txBody>
        </p:sp>
        <p:grpSp>
          <p:nvGrpSpPr>
            <p:cNvPr id="22591" name="Group 163">
              <a:extLst>
                <a:ext uri="{FF2B5EF4-FFF2-40B4-BE49-F238E27FC236}">
                  <a16:creationId xmlns:a16="http://schemas.microsoft.com/office/drawing/2014/main" id="{EE8B2371-CE67-47F2-BE2F-87345056D3EC}"/>
                </a:ext>
              </a:extLst>
            </p:cNvPr>
            <p:cNvGrpSpPr>
              <a:grpSpLocks/>
            </p:cNvGrpSpPr>
            <p:nvPr/>
          </p:nvGrpSpPr>
          <p:grpSpPr bwMode="auto">
            <a:xfrm>
              <a:off x="-1753037" y="3517324"/>
              <a:ext cx="127000" cy="187325"/>
              <a:chOff x="193675" y="2254250"/>
              <a:chExt cx="500063" cy="1771650"/>
            </a:xfrm>
          </p:grpSpPr>
          <p:sp>
            <p:nvSpPr>
              <p:cNvPr id="22610" name="Line 4">
                <a:extLst>
                  <a:ext uri="{FF2B5EF4-FFF2-40B4-BE49-F238E27FC236}">
                    <a16:creationId xmlns:a16="http://schemas.microsoft.com/office/drawing/2014/main" id="{6D9E490B-ABB2-46EE-ACB9-83905F8A4C58}"/>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50" name="Trapezoid 149">
                <a:extLst>
                  <a:ext uri="{FF2B5EF4-FFF2-40B4-BE49-F238E27FC236}">
                    <a16:creationId xmlns:a16="http://schemas.microsoft.com/office/drawing/2014/main" id="{D01D9816-564C-4D3A-87A0-B9D70C90D7D2}"/>
                  </a:ext>
                </a:extLst>
              </p:cNvPr>
              <p:cNvSpPr/>
              <p:nvPr/>
            </p:nvSpPr>
            <p:spPr>
              <a:xfrm>
                <a:off x="390533" y="2642450"/>
                <a:ext cx="114579" cy="1382375"/>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1" name="Isosceles Triangle 150">
                <a:extLst>
                  <a:ext uri="{FF2B5EF4-FFF2-40B4-BE49-F238E27FC236}">
                    <a16:creationId xmlns:a16="http://schemas.microsoft.com/office/drawing/2014/main" id="{B8A102CA-35A1-41D6-88D9-DB14F466963E}"/>
                  </a:ext>
                </a:extLst>
              </p:cNvPr>
              <p:cNvSpPr/>
              <p:nvPr/>
            </p:nvSpPr>
            <p:spPr>
              <a:xfrm>
                <a:off x="265987" y="2256376"/>
                <a:ext cx="348724" cy="85932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2" name="Isosceles Triangle 151">
                <a:extLst>
                  <a:ext uri="{FF2B5EF4-FFF2-40B4-BE49-F238E27FC236}">
                    <a16:creationId xmlns:a16="http://schemas.microsoft.com/office/drawing/2014/main" id="{02208DC8-53E3-4D9B-B244-4F56688DD612}"/>
                  </a:ext>
                </a:extLst>
              </p:cNvPr>
              <p:cNvSpPr/>
              <p:nvPr/>
            </p:nvSpPr>
            <p:spPr>
              <a:xfrm>
                <a:off x="231116" y="2629992"/>
                <a:ext cx="413485" cy="821955"/>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3" name="Isosceles Triangle 152">
                <a:extLst>
                  <a:ext uri="{FF2B5EF4-FFF2-40B4-BE49-F238E27FC236}">
                    <a16:creationId xmlns:a16="http://schemas.microsoft.com/office/drawing/2014/main" id="{C4AD6B38-3B1E-43A8-9E41-5FA6F2DDE4A5}"/>
                  </a:ext>
                </a:extLst>
              </p:cNvPr>
              <p:cNvSpPr/>
              <p:nvPr/>
            </p:nvSpPr>
            <p:spPr>
              <a:xfrm>
                <a:off x="191262" y="2966250"/>
                <a:ext cx="503157" cy="846863"/>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592" name="Group 169">
              <a:extLst>
                <a:ext uri="{FF2B5EF4-FFF2-40B4-BE49-F238E27FC236}">
                  <a16:creationId xmlns:a16="http://schemas.microsoft.com/office/drawing/2014/main" id="{04B8908B-3007-409D-BCA2-B3333A928BCE}"/>
                </a:ext>
              </a:extLst>
            </p:cNvPr>
            <p:cNvGrpSpPr>
              <a:grpSpLocks/>
            </p:cNvGrpSpPr>
            <p:nvPr/>
          </p:nvGrpSpPr>
          <p:grpSpPr bwMode="auto">
            <a:xfrm>
              <a:off x="-1776850" y="3964999"/>
              <a:ext cx="122238" cy="127000"/>
              <a:chOff x="193675" y="2254250"/>
              <a:chExt cx="500063" cy="1771650"/>
            </a:xfrm>
          </p:grpSpPr>
          <p:sp>
            <p:nvSpPr>
              <p:cNvPr id="22605" name="Line 4">
                <a:extLst>
                  <a:ext uri="{FF2B5EF4-FFF2-40B4-BE49-F238E27FC236}">
                    <a16:creationId xmlns:a16="http://schemas.microsoft.com/office/drawing/2014/main" id="{3DEBF2D0-4D95-475B-BE5B-9F28D3892EA3}"/>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56" name="Trapezoid 155">
                <a:extLst>
                  <a:ext uri="{FF2B5EF4-FFF2-40B4-BE49-F238E27FC236}">
                    <a16:creationId xmlns:a16="http://schemas.microsoft.com/office/drawing/2014/main" id="{0FA850FA-EE56-486A-AFA7-798A7BD9468E}"/>
                  </a:ext>
                </a:extLst>
              </p:cNvPr>
              <p:cNvSpPr/>
              <p:nvPr/>
            </p:nvSpPr>
            <p:spPr>
              <a:xfrm>
                <a:off x="397276" y="2662070"/>
                <a:ext cx="108694" cy="1359341"/>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7" name="Isosceles Triangle 156">
                <a:extLst>
                  <a:ext uri="{FF2B5EF4-FFF2-40B4-BE49-F238E27FC236}">
                    <a16:creationId xmlns:a16="http://schemas.microsoft.com/office/drawing/2014/main" id="{74A1EDCF-1E2F-42D8-8852-4608C021C3BD}"/>
                  </a:ext>
                </a:extLst>
              </p:cNvPr>
              <p:cNvSpPr/>
              <p:nvPr/>
            </p:nvSpPr>
            <p:spPr>
              <a:xfrm>
                <a:off x="267881" y="2257941"/>
                <a:ext cx="346780" cy="84499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8" name="Isosceles Triangle 157">
                <a:extLst>
                  <a:ext uri="{FF2B5EF4-FFF2-40B4-BE49-F238E27FC236}">
                    <a16:creationId xmlns:a16="http://schemas.microsoft.com/office/drawing/2014/main" id="{C0C53D89-1FB4-446F-8159-0022D7A67BAE}"/>
                  </a:ext>
                </a:extLst>
              </p:cNvPr>
              <p:cNvSpPr/>
              <p:nvPr/>
            </p:nvSpPr>
            <p:spPr>
              <a:xfrm>
                <a:off x="231649" y="2625331"/>
                <a:ext cx="414067" cy="826632"/>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59" name="Isosceles Triangle 158">
                <a:extLst>
                  <a:ext uri="{FF2B5EF4-FFF2-40B4-BE49-F238E27FC236}">
                    <a16:creationId xmlns:a16="http://schemas.microsoft.com/office/drawing/2014/main" id="{F9C095D6-A05E-4D1E-B96E-556DF8E80066}"/>
                  </a:ext>
                </a:extLst>
              </p:cNvPr>
              <p:cNvSpPr/>
              <p:nvPr/>
            </p:nvSpPr>
            <p:spPr>
              <a:xfrm>
                <a:off x="195419" y="2955981"/>
                <a:ext cx="496881" cy="84499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593" name="Group 175">
              <a:extLst>
                <a:ext uri="{FF2B5EF4-FFF2-40B4-BE49-F238E27FC236}">
                  <a16:creationId xmlns:a16="http://schemas.microsoft.com/office/drawing/2014/main" id="{0E404917-9D08-4A6E-8D08-A0B3C6EA645D}"/>
                </a:ext>
              </a:extLst>
            </p:cNvPr>
            <p:cNvGrpSpPr>
              <a:grpSpLocks/>
            </p:cNvGrpSpPr>
            <p:nvPr/>
          </p:nvGrpSpPr>
          <p:grpSpPr bwMode="auto">
            <a:xfrm>
              <a:off x="-1854637" y="3976111"/>
              <a:ext cx="120650" cy="128588"/>
              <a:chOff x="193675" y="2254250"/>
              <a:chExt cx="500063" cy="1771650"/>
            </a:xfrm>
          </p:grpSpPr>
          <p:sp>
            <p:nvSpPr>
              <p:cNvPr id="22600" name="Line 4">
                <a:extLst>
                  <a:ext uri="{FF2B5EF4-FFF2-40B4-BE49-F238E27FC236}">
                    <a16:creationId xmlns:a16="http://schemas.microsoft.com/office/drawing/2014/main" id="{D6C2BA98-18AB-499F-B23C-A76632152028}"/>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62" name="Trapezoid 161">
                <a:extLst>
                  <a:ext uri="{FF2B5EF4-FFF2-40B4-BE49-F238E27FC236}">
                    <a16:creationId xmlns:a16="http://schemas.microsoft.com/office/drawing/2014/main" id="{6AAC9118-DE03-4653-9472-5EDD1EE638DC}"/>
                  </a:ext>
                </a:extLst>
              </p:cNvPr>
              <p:cNvSpPr/>
              <p:nvPr/>
            </p:nvSpPr>
            <p:spPr>
              <a:xfrm>
                <a:off x="391994" y="2649080"/>
                <a:ext cx="110121" cy="1378843"/>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3" name="Isosceles Triangle 162">
                <a:extLst>
                  <a:ext uri="{FF2B5EF4-FFF2-40B4-BE49-F238E27FC236}">
                    <a16:creationId xmlns:a16="http://schemas.microsoft.com/office/drawing/2014/main" id="{4FD28465-B87D-4E6E-AE2B-4EC404CB56F2}"/>
                  </a:ext>
                </a:extLst>
              </p:cNvPr>
              <p:cNvSpPr/>
              <p:nvPr/>
            </p:nvSpPr>
            <p:spPr>
              <a:xfrm>
                <a:off x="266139" y="2249941"/>
                <a:ext cx="351343" cy="852711"/>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4" name="Isosceles Triangle 163">
                <a:extLst>
                  <a:ext uri="{FF2B5EF4-FFF2-40B4-BE49-F238E27FC236}">
                    <a16:creationId xmlns:a16="http://schemas.microsoft.com/office/drawing/2014/main" id="{C3469249-6C0F-48D2-9871-E052743A9441}"/>
                  </a:ext>
                </a:extLst>
              </p:cNvPr>
              <p:cNvSpPr/>
              <p:nvPr/>
            </p:nvSpPr>
            <p:spPr>
              <a:xfrm>
                <a:off x="234675" y="2630943"/>
                <a:ext cx="414270" cy="834563"/>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5" name="Isosceles Triangle 164">
                <a:extLst>
                  <a:ext uri="{FF2B5EF4-FFF2-40B4-BE49-F238E27FC236}">
                    <a16:creationId xmlns:a16="http://schemas.microsoft.com/office/drawing/2014/main" id="{47CE2A01-1980-4D41-AC51-62A165F78F8C}"/>
                  </a:ext>
                </a:extLst>
              </p:cNvPr>
              <p:cNvSpPr/>
              <p:nvPr/>
            </p:nvSpPr>
            <p:spPr>
              <a:xfrm>
                <a:off x="192724" y="2957511"/>
                <a:ext cx="503419" cy="852700"/>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nvGrpSpPr>
            <p:cNvPr id="22594" name="Group 181">
              <a:extLst>
                <a:ext uri="{FF2B5EF4-FFF2-40B4-BE49-F238E27FC236}">
                  <a16:creationId xmlns:a16="http://schemas.microsoft.com/office/drawing/2014/main" id="{EC764405-6AC6-446B-95AC-9AA3A90BDA32}"/>
                </a:ext>
              </a:extLst>
            </p:cNvPr>
            <p:cNvGrpSpPr>
              <a:grpSpLocks/>
            </p:cNvGrpSpPr>
            <p:nvPr/>
          </p:nvGrpSpPr>
          <p:grpSpPr bwMode="auto">
            <a:xfrm>
              <a:off x="-1608575" y="3903086"/>
              <a:ext cx="122238" cy="127000"/>
              <a:chOff x="193675" y="2254250"/>
              <a:chExt cx="500063" cy="1771650"/>
            </a:xfrm>
          </p:grpSpPr>
          <p:sp>
            <p:nvSpPr>
              <p:cNvPr id="22595" name="Line 4">
                <a:extLst>
                  <a:ext uri="{FF2B5EF4-FFF2-40B4-BE49-F238E27FC236}">
                    <a16:creationId xmlns:a16="http://schemas.microsoft.com/office/drawing/2014/main" id="{3B63A253-2DC6-4F24-B875-24DAFDA4AFBE}"/>
                  </a:ext>
                </a:extLst>
              </p:cNvPr>
              <p:cNvSpPr>
                <a:spLocks noChangeShapeType="1"/>
              </p:cNvSpPr>
              <p:nvPr/>
            </p:nvSpPr>
            <p:spPr bwMode="auto">
              <a:xfrm flipV="1">
                <a:off x="447675" y="2540000"/>
                <a:ext cx="0" cy="1485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68" name="Trapezoid 167">
                <a:extLst>
                  <a:ext uri="{FF2B5EF4-FFF2-40B4-BE49-F238E27FC236}">
                    <a16:creationId xmlns:a16="http://schemas.microsoft.com/office/drawing/2014/main" id="{D84AE10E-E8CC-4192-B0DE-EF47D0CB56CE}"/>
                  </a:ext>
                </a:extLst>
              </p:cNvPr>
              <p:cNvSpPr/>
              <p:nvPr/>
            </p:nvSpPr>
            <p:spPr>
              <a:xfrm>
                <a:off x="397266" y="2662394"/>
                <a:ext cx="108691" cy="1359341"/>
              </a:xfrm>
              <a:prstGeom prst="trapezoid">
                <a:avLst/>
              </a:prstGeom>
              <a:solidFill>
                <a:schemeClr val="accent1">
                  <a:lumMod val="50000"/>
                  <a:alpha val="68000"/>
                </a:schemeClr>
              </a:solidFill>
              <a:ln>
                <a:solidFill>
                  <a:schemeClr val="accent5">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69" name="Isosceles Triangle 168">
                <a:extLst>
                  <a:ext uri="{FF2B5EF4-FFF2-40B4-BE49-F238E27FC236}">
                    <a16:creationId xmlns:a16="http://schemas.microsoft.com/office/drawing/2014/main" id="{A8975675-BF6A-4B03-B42E-30D8FDAECD31}"/>
                  </a:ext>
                </a:extLst>
              </p:cNvPr>
              <p:cNvSpPr/>
              <p:nvPr/>
            </p:nvSpPr>
            <p:spPr>
              <a:xfrm>
                <a:off x="267868" y="2258265"/>
                <a:ext cx="346783" cy="84499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70" name="Isosceles Triangle 169">
                <a:extLst>
                  <a:ext uri="{FF2B5EF4-FFF2-40B4-BE49-F238E27FC236}">
                    <a16:creationId xmlns:a16="http://schemas.microsoft.com/office/drawing/2014/main" id="{648CC93A-701C-4C52-B0A3-8DC09F39464A}"/>
                  </a:ext>
                </a:extLst>
              </p:cNvPr>
              <p:cNvSpPr/>
              <p:nvPr/>
            </p:nvSpPr>
            <p:spPr>
              <a:xfrm>
                <a:off x="231639" y="2625655"/>
                <a:ext cx="414067" cy="826620"/>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71" name="Isosceles Triangle 170">
                <a:extLst>
                  <a:ext uri="{FF2B5EF4-FFF2-40B4-BE49-F238E27FC236}">
                    <a16:creationId xmlns:a16="http://schemas.microsoft.com/office/drawing/2014/main" id="{CCEBE7F1-2ED2-4E88-BC86-34F1DAF4B397}"/>
                  </a:ext>
                </a:extLst>
              </p:cNvPr>
              <p:cNvSpPr/>
              <p:nvPr/>
            </p:nvSpPr>
            <p:spPr>
              <a:xfrm>
                <a:off x="195406" y="2956305"/>
                <a:ext cx="496881" cy="844996"/>
              </a:xfrm>
              <a:prstGeom prst="triangle">
                <a:avLst/>
              </a:prstGeom>
              <a:solidFill>
                <a:srgbClr val="003E1C">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grpSp>
      <p:grpSp>
        <p:nvGrpSpPr>
          <p:cNvPr id="22541" name="Group 24">
            <a:extLst>
              <a:ext uri="{FF2B5EF4-FFF2-40B4-BE49-F238E27FC236}">
                <a16:creationId xmlns:a16="http://schemas.microsoft.com/office/drawing/2014/main" id="{4F3F3216-DCB2-49BB-B5DA-FC425B989DF9}"/>
              </a:ext>
            </a:extLst>
          </p:cNvPr>
          <p:cNvGrpSpPr>
            <a:grpSpLocks/>
          </p:cNvGrpSpPr>
          <p:nvPr/>
        </p:nvGrpSpPr>
        <p:grpSpPr bwMode="auto">
          <a:xfrm flipH="1">
            <a:off x="6289675" y="1214438"/>
            <a:ext cx="757238" cy="393700"/>
            <a:chOff x="4564049" y="2035533"/>
            <a:chExt cx="795130" cy="739472"/>
          </a:xfrm>
        </p:grpSpPr>
        <p:sp>
          <p:nvSpPr>
            <p:cNvPr id="173" name="Trapezoid 172">
              <a:extLst>
                <a:ext uri="{FF2B5EF4-FFF2-40B4-BE49-F238E27FC236}">
                  <a16:creationId xmlns:a16="http://schemas.microsoft.com/office/drawing/2014/main" id="{89B4B692-7865-4834-8AF9-53171839A1CF}"/>
                </a:ext>
              </a:extLst>
            </p:cNvPr>
            <p:cNvSpPr/>
            <p:nvPr/>
          </p:nvSpPr>
          <p:spPr bwMode="auto">
            <a:xfrm flipV="1">
              <a:off x="4564049" y="2503666"/>
              <a:ext cx="795130" cy="271339"/>
            </a:xfrm>
            <a:prstGeom prst="trapezoid">
              <a:avLst>
                <a:gd name="adj" fmla="val 66177"/>
              </a:avLst>
            </a:prstGeom>
            <a:solidFill>
              <a:schemeClr val="bg1">
                <a:lumMod val="95000"/>
              </a:schemeClr>
            </a:solidFill>
            <a:ln w="22225" cap="flat" cmpd="sng" algn="ctr">
              <a:solidFill>
                <a:schemeClr val="tx1"/>
              </a:solidFill>
              <a:prstDash val="solid"/>
              <a:round/>
              <a:headEnd type="none" w="med" len="med"/>
              <a:tailEnd type="none" w="med" len="med"/>
            </a:ln>
            <a:effectLst/>
          </p:spPr>
          <p:txBody>
            <a:bodyPr/>
            <a:lstStyle/>
            <a:p>
              <a:pPr>
                <a:defRPr/>
              </a:pPr>
              <a:r>
                <a:rPr lang="en-CA" sz="800" dirty="0"/>
                <a:t>X  0    0   </a:t>
              </a:r>
            </a:p>
          </p:txBody>
        </p:sp>
        <p:sp>
          <p:nvSpPr>
            <p:cNvPr id="22580" name="Rectangle 26">
              <a:extLst>
                <a:ext uri="{FF2B5EF4-FFF2-40B4-BE49-F238E27FC236}">
                  <a16:creationId xmlns:a16="http://schemas.microsoft.com/office/drawing/2014/main" id="{C14539A7-E418-4ABB-B2F1-5374068BF8E7}"/>
                </a:ext>
              </a:extLst>
            </p:cNvPr>
            <p:cNvSpPr>
              <a:spLocks noChangeArrowheads="1"/>
            </p:cNvSpPr>
            <p:nvPr/>
          </p:nvSpPr>
          <p:spPr bwMode="auto">
            <a:xfrm>
              <a:off x="4651513" y="2353586"/>
              <a:ext cx="469127" cy="151075"/>
            </a:xfrm>
            <a:prstGeom prst="rect">
              <a:avLst/>
            </a:prstGeom>
            <a:solidFill>
              <a:schemeClr val="bg1"/>
            </a:solidFill>
            <a:ln w="19050"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300"/>
                <a:t>0 0 0 </a:t>
              </a:r>
            </a:p>
          </p:txBody>
        </p:sp>
        <p:sp>
          <p:nvSpPr>
            <p:cNvPr id="22581" name="Rectangle 27">
              <a:extLst>
                <a:ext uri="{FF2B5EF4-FFF2-40B4-BE49-F238E27FC236}">
                  <a16:creationId xmlns:a16="http://schemas.microsoft.com/office/drawing/2014/main" id="{10C7660B-6060-43A7-B222-93BBE476CCD5}"/>
                </a:ext>
              </a:extLst>
            </p:cNvPr>
            <p:cNvSpPr>
              <a:spLocks noChangeArrowheads="1"/>
            </p:cNvSpPr>
            <p:nvPr/>
          </p:nvSpPr>
          <p:spPr bwMode="auto">
            <a:xfrm>
              <a:off x="4707172" y="2258170"/>
              <a:ext cx="254442" cy="95416"/>
            </a:xfrm>
            <a:prstGeom prst="rect">
              <a:avLst/>
            </a:prstGeom>
            <a:solidFill>
              <a:schemeClr val="bg1"/>
            </a:solidFill>
            <a:ln w="12700" algn="ctr">
              <a:solidFill>
                <a:schemeClr val="tx1"/>
              </a:solidFill>
              <a:round/>
              <a:headEnd/>
              <a:tailEnd/>
            </a:ln>
          </p:spPr>
          <p:txBody>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176" name="Rectangle 175">
              <a:extLst>
                <a:ext uri="{FF2B5EF4-FFF2-40B4-BE49-F238E27FC236}">
                  <a16:creationId xmlns:a16="http://schemas.microsoft.com/office/drawing/2014/main" id="{19C9FC42-174F-45AF-A81A-6EDD5EA0C38C}"/>
                </a:ext>
              </a:extLst>
            </p:cNvPr>
            <p:cNvSpPr/>
            <p:nvPr/>
          </p:nvSpPr>
          <p:spPr bwMode="auto">
            <a:xfrm>
              <a:off x="4764082" y="2035533"/>
              <a:ext cx="93349" cy="223630"/>
            </a:xfrm>
            <a:prstGeom prst="rect">
              <a:avLst/>
            </a:prstGeom>
            <a:solidFill>
              <a:schemeClr val="tx1">
                <a:lumMod val="65000"/>
                <a:lumOff val="35000"/>
              </a:schemeClr>
            </a:solidFill>
            <a:ln w="9525" cap="flat" cmpd="sng" algn="ctr">
              <a:solidFill>
                <a:schemeClr val="tx1"/>
              </a:solidFill>
              <a:prstDash val="solid"/>
              <a:round/>
              <a:headEnd type="none" w="med" len="med"/>
              <a:tailEnd type="none" w="med" len="med"/>
            </a:ln>
            <a:effectLst/>
          </p:spPr>
          <p:txBody>
            <a:bodyPr/>
            <a:lstStyle/>
            <a:p>
              <a:pPr>
                <a:defRPr/>
              </a:pPr>
              <a:endParaRPr lang="en-CA"/>
            </a:p>
          </p:txBody>
        </p:sp>
      </p:grpSp>
      <p:grpSp>
        <p:nvGrpSpPr>
          <p:cNvPr id="177" name="Group 17">
            <a:extLst>
              <a:ext uri="{FF2B5EF4-FFF2-40B4-BE49-F238E27FC236}">
                <a16:creationId xmlns:a16="http://schemas.microsoft.com/office/drawing/2014/main" id="{6A86B3DE-78D9-4AEF-B0AB-35EFE0CE990C}"/>
              </a:ext>
            </a:extLst>
          </p:cNvPr>
          <p:cNvGrpSpPr/>
          <p:nvPr/>
        </p:nvGrpSpPr>
        <p:grpSpPr>
          <a:xfrm flipH="1">
            <a:off x="7402301" y="2374810"/>
            <a:ext cx="1296951" cy="588149"/>
            <a:chOff x="4564051" y="2035533"/>
            <a:chExt cx="795130" cy="739474"/>
          </a:xfrm>
          <a:solidFill>
            <a:srgbClr val="FF0000"/>
          </a:solidFill>
        </p:grpSpPr>
        <p:sp>
          <p:nvSpPr>
            <p:cNvPr id="178" name="Trapezoid 177">
              <a:extLst>
                <a:ext uri="{FF2B5EF4-FFF2-40B4-BE49-F238E27FC236}">
                  <a16:creationId xmlns:a16="http://schemas.microsoft.com/office/drawing/2014/main" id="{2C531663-2C58-4F16-BDC0-1C72E8151676}"/>
                </a:ext>
              </a:extLst>
            </p:cNvPr>
            <p:cNvSpPr/>
            <p:nvPr/>
          </p:nvSpPr>
          <p:spPr bwMode="auto">
            <a:xfrm flipV="1">
              <a:off x="4564051" y="2504662"/>
              <a:ext cx="795130" cy="270345"/>
            </a:xfrm>
            <a:prstGeom prst="trapezoid">
              <a:avLst>
                <a:gd name="adj" fmla="val 66177"/>
              </a:avLst>
            </a:prstGeom>
            <a:solidFill>
              <a:schemeClr val="accent4">
                <a:lumMod val="75000"/>
                <a:lumOff val="25000"/>
                <a:alpha val="92000"/>
              </a:schemeClr>
            </a:solidFill>
            <a:ln w="22225" cap="flat" cmpd="sng" algn="ctr">
              <a:solidFill>
                <a:schemeClr val="tx1"/>
              </a:solidFill>
              <a:prstDash val="solid"/>
              <a:round/>
              <a:headEnd type="none" w="med" len="med"/>
              <a:tailEnd type="none" w="med" len="med"/>
            </a:ln>
            <a:effectLst/>
          </p:spPr>
          <p:txBody>
            <a:bodyPr/>
            <a:lstStyle/>
            <a:p>
              <a:pPr>
                <a:defRPr/>
              </a:pPr>
              <a:r>
                <a:rPr lang="en-CA" sz="800" dirty="0"/>
                <a:t>X  0    0   </a:t>
              </a:r>
            </a:p>
          </p:txBody>
        </p:sp>
        <p:sp>
          <p:nvSpPr>
            <p:cNvPr id="179" name="Rectangle 178">
              <a:extLst>
                <a:ext uri="{FF2B5EF4-FFF2-40B4-BE49-F238E27FC236}">
                  <a16:creationId xmlns:a16="http://schemas.microsoft.com/office/drawing/2014/main" id="{3A0AE219-F17D-404C-A359-91C42820FBF1}"/>
                </a:ext>
              </a:extLst>
            </p:cNvPr>
            <p:cNvSpPr/>
            <p:nvPr/>
          </p:nvSpPr>
          <p:spPr bwMode="auto">
            <a:xfrm>
              <a:off x="4651513" y="2353586"/>
              <a:ext cx="469127" cy="151075"/>
            </a:xfrm>
            <a:prstGeom prst="rect">
              <a:avLst/>
            </a:prstGeom>
            <a:solidFill>
              <a:srgbClr val="FF0000">
                <a:alpha val="77000"/>
              </a:srgbClr>
            </a:solidFill>
            <a:ln w="19050" cap="flat" cmpd="sng" algn="ctr">
              <a:solidFill>
                <a:schemeClr val="tx1"/>
              </a:solidFill>
              <a:prstDash val="solid"/>
              <a:round/>
              <a:headEnd type="none" w="med" len="med"/>
              <a:tailEnd type="none" w="med" len="med"/>
            </a:ln>
            <a:effectLst/>
          </p:spPr>
          <p:txBody>
            <a:bodyPr/>
            <a:lstStyle/>
            <a:p>
              <a:pPr>
                <a:defRPr/>
              </a:pPr>
              <a:r>
                <a:rPr lang="en-CA" sz="300" dirty="0"/>
                <a:t>0 0 0 </a:t>
              </a:r>
            </a:p>
          </p:txBody>
        </p:sp>
        <p:sp>
          <p:nvSpPr>
            <p:cNvPr id="180" name="Rectangle 179">
              <a:extLst>
                <a:ext uri="{FF2B5EF4-FFF2-40B4-BE49-F238E27FC236}">
                  <a16:creationId xmlns:a16="http://schemas.microsoft.com/office/drawing/2014/main" id="{45DB8C44-92A4-4CBB-A0EB-AE680C798E98}"/>
                </a:ext>
              </a:extLst>
            </p:cNvPr>
            <p:cNvSpPr/>
            <p:nvPr/>
          </p:nvSpPr>
          <p:spPr bwMode="auto">
            <a:xfrm>
              <a:off x="4707172" y="2258170"/>
              <a:ext cx="254442" cy="95416"/>
            </a:xfrm>
            <a:prstGeom prst="rect">
              <a:avLst/>
            </a:prstGeom>
            <a:solidFill>
              <a:srgbClr val="FF0000">
                <a:alpha val="77000"/>
              </a:srgbClr>
            </a:solidFill>
            <a:ln w="12700" cap="flat" cmpd="sng" algn="ctr">
              <a:solidFill>
                <a:schemeClr val="tx1"/>
              </a:solidFill>
              <a:prstDash val="solid"/>
              <a:round/>
              <a:headEnd type="none" w="med" len="med"/>
              <a:tailEnd type="none" w="med" len="med"/>
            </a:ln>
            <a:effectLst/>
          </p:spPr>
          <p:txBody>
            <a:bodyPr/>
            <a:lstStyle/>
            <a:p>
              <a:pPr>
                <a:defRPr/>
              </a:pPr>
              <a:endParaRPr lang="en-CA"/>
            </a:p>
          </p:txBody>
        </p:sp>
        <p:sp>
          <p:nvSpPr>
            <p:cNvPr id="181" name="Rectangle 180">
              <a:extLst>
                <a:ext uri="{FF2B5EF4-FFF2-40B4-BE49-F238E27FC236}">
                  <a16:creationId xmlns:a16="http://schemas.microsoft.com/office/drawing/2014/main" id="{B8534063-9465-4F9F-ABFB-45195A114591}"/>
                </a:ext>
              </a:extLst>
            </p:cNvPr>
            <p:cNvSpPr/>
            <p:nvPr/>
          </p:nvSpPr>
          <p:spPr bwMode="auto">
            <a:xfrm>
              <a:off x="4764157" y="2035533"/>
              <a:ext cx="94091" cy="223962"/>
            </a:xfrm>
            <a:prstGeom prst="rect">
              <a:avLst/>
            </a:prstGeom>
            <a:solidFill>
              <a:schemeClr val="accent4">
                <a:lumMod val="85000"/>
                <a:lumOff val="15000"/>
              </a:schemeClr>
            </a:solidFill>
            <a:ln w="9525" cap="flat" cmpd="sng" algn="ctr">
              <a:solidFill>
                <a:schemeClr val="tx1"/>
              </a:solidFill>
              <a:prstDash val="solid"/>
              <a:round/>
              <a:headEnd type="none" w="med" len="med"/>
              <a:tailEnd type="none" w="med" len="med"/>
            </a:ln>
            <a:effectLst/>
          </p:spPr>
          <p:txBody>
            <a:bodyPr/>
            <a:lstStyle/>
            <a:p>
              <a:pPr>
                <a:defRPr/>
              </a:pPr>
              <a:endParaRPr lang="en-CA"/>
            </a:p>
          </p:txBody>
        </p:sp>
      </p:grpSp>
      <p:graphicFrame>
        <p:nvGraphicFramePr>
          <p:cNvPr id="185" name="Object 4">
            <a:extLst>
              <a:ext uri="{FF2B5EF4-FFF2-40B4-BE49-F238E27FC236}">
                <a16:creationId xmlns:a16="http://schemas.microsoft.com/office/drawing/2014/main" id="{17450214-B26C-4A37-90DE-18B04F1ECE41}"/>
              </a:ext>
            </a:extLst>
          </p:cNvPr>
          <p:cNvGraphicFramePr>
            <a:graphicFrameLocks noChangeAspect="1"/>
          </p:cNvGraphicFramePr>
          <p:nvPr/>
        </p:nvGraphicFramePr>
        <p:xfrm>
          <a:off x="6888163" y="1906588"/>
          <a:ext cx="712787" cy="333375"/>
        </p:xfrm>
        <a:graphic>
          <a:graphicData uri="http://schemas.openxmlformats.org/presentationml/2006/ole">
            <mc:AlternateContent xmlns:mc="http://schemas.openxmlformats.org/markup-compatibility/2006">
              <mc:Choice xmlns:v="urn:schemas-microsoft-com:vml" Requires="v">
                <p:oleObj name="Equation" r:id="rId6" imgW="380670" imgH="177646" progId="Equation.DSMT4">
                  <p:embed/>
                </p:oleObj>
              </mc:Choice>
              <mc:Fallback>
                <p:oleObj name="Equation" r:id="rId6" imgW="380670" imgH="177646" progId="Equation.DSMT4">
                  <p:embed/>
                  <p:pic>
                    <p:nvPicPr>
                      <p:cNvPr id="185" name="Object 4">
                        <a:extLst>
                          <a:ext uri="{FF2B5EF4-FFF2-40B4-BE49-F238E27FC236}">
                            <a16:creationId xmlns:a16="http://schemas.microsoft.com/office/drawing/2014/main" id="{17450214-B26C-4A37-90DE-18B04F1ECE4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88163" y="1906588"/>
                        <a:ext cx="712787"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86" name="Straight Arrow Connector 185">
            <a:extLst>
              <a:ext uri="{FF2B5EF4-FFF2-40B4-BE49-F238E27FC236}">
                <a16:creationId xmlns:a16="http://schemas.microsoft.com/office/drawing/2014/main" id="{DC29BF3C-6BF2-4E3C-84D0-045A5E00319C}"/>
              </a:ext>
            </a:extLst>
          </p:cNvPr>
          <p:cNvCxnSpPr>
            <a:cxnSpLocks noChangeShapeType="1"/>
            <a:endCxn id="173" idx="3"/>
          </p:cNvCxnSpPr>
          <p:nvPr/>
        </p:nvCxnSpPr>
        <p:spPr bwMode="auto">
          <a:xfrm flipH="1" flipV="1">
            <a:off x="6337300" y="1535113"/>
            <a:ext cx="1136650" cy="1320800"/>
          </a:xfrm>
          <a:prstGeom prst="straightConnector1">
            <a:avLst/>
          </a:prstGeom>
          <a:noFill/>
          <a:ln w="22225" algn="ctr">
            <a:solidFill>
              <a:srgbClr val="FF0000"/>
            </a:solidFill>
            <a:round/>
            <a:headEnd type="stealth" w="lg" len="lg"/>
            <a:tailEnd type="stealth" w="lg" len="lg"/>
          </a:ln>
          <a:extLst>
            <a:ext uri="{909E8E84-426E-40DD-AFC4-6F175D3DCCD1}">
              <a14:hiddenFill xmlns:a14="http://schemas.microsoft.com/office/drawing/2010/main">
                <a:noFill/>
              </a14:hiddenFill>
            </a:ext>
          </a:extLst>
        </p:spPr>
      </p:cxnSp>
      <p:cxnSp>
        <p:nvCxnSpPr>
          <p:cNvPr id="187" name="Straight Arrow Connector 186">
            <a:extLst>
              <a:ext uri="{FF2B5EF4-FFF2-40B4-BE49-F238E27FC236}">
                <a16:creationId xmlns:a16="http://schemas.microsoft.com/office/drawing/2014/main" id="{21EC48B1-A95D-487C-A4AC-318D7D242178}"/>
              </a:ext>
            </a:extLst>
          </p:cNvPr>
          <p:cNvCxnSpPr>
            <a:cxnSpLocks noChangeShapeType="1"/>
            <a:endCxn id="173" idx="3"/>
          </p:cNvCxnSpPr>
          <p:nvPr/>
        </p:nvCxnSpPr>
        <p:spPr bwMode="auto">
          <a:xfrm flipV="1">
            <a:off x="1743075" y="1535113"/>
            <a:ext cx="4594225" cy="1354137"/>
          </a:xfrm>
          <a:prstGeom prst="straightConnector1">
            <a:avLst/>
          </a:prstGeom>
          <a:noFill/>
          <a:ln w="22225" algn="ctr">
            <a:solidFill>
              <a:srgbClr val="FF0000"/>
            </a:solidFill>
            <a:round/>
            <a:headEnd type="stealth" w="lg" len="lg"/>
            <a:tailEnd type="stealth" w="lg" len="lg"/>
          </a:ln>
          <a:extLst>
            <a:ext uri="{909E8E84-426E-40DD-AFC4-6F175D3DCCD1}">
              <a14:hiddenFill xmlns:a14="http://schemas.microsoft.com/office/drawing/2010/main">
                <a:noFill/>
              </a14:hiddenFill>
            </a:ext>
          </a:extLst>
        </p:spPr>
      </p:cxnSp>
      <p:cxnSp>
        <p:nvCxnSpPr>
          <p:cNvPr id="188" name="Straight Arrow Connector 187">
            <a:extLst>
              <a:ext uri="{FF2B5EF4-FFF2-40B4-BE49-F238E27FC236}">
                <a16:creationId xmlns:a16="http://schemas.microsoft.com/office/drawing/2014/main" id="{121AA48B-0C2C-4B7D-83CC-F36DCB397F35}"/>
              </a:ext>
            </a:extLst>
          </p:cNvPr>
          <p:cNvCxnSpPr>
            <a:cxnSpLocks noChangeShapeType="1"/>
          </p:cNvCxnSpPr>
          <p:nvPr/>
        </p:nvCxnSpPr>
        <p:spPr bwMode="auto">
          <a:xfrm flipV="1">
            <a:off x="1820863" y="2855913"/>
            <a:ext cx="5653087" cy="46037"/>
          </a:xfrm>
          <a:prstGeom prst="straightConnector1">
            <a:avLst/>
          </a:prstGeom>
          <a:noFill/>
          <a:ln w="22225" algn="ctr">
            <a:solidFill>
              <a:schemeClr val="tx1"/>
            </a:solidFill>
            <a:prstDash val="dash"/>
            <a:round/>
            <a:headEnd type="stealth" w="lg" len="lg"/>
            <a:tailEnd type="stealth" w="lg" len="lg"/>
          </a:ln>
          <a:extLst>
            <a:ext uri="{909E8E84-426E-40DD-AFC4-6F175D3DCCD1}">
              <a14:hiddenFill xmlns:a14="http://schemas.microsoft.com/office/drawing/2010/main">
                <a:noFill/>
              </a14:hiddenFill>
            </a:ext>
          </a:extLst>
        </p:spPr>
      </p:cxnSp>
      <p:graphicFrame>
        <p:nvGraphicFramePr>
          <p:cNvPr id="190" name="Object 4">
            <a:extLst>
              <a:ext uri="{FF2B5EF4-FFF2-40B4-BE49-F238E27FC236}">
                <a16:creationId xmlns:a16="http://schemas.microsoft.com/office/drawing/2014/main" id="{6891EB31-8D7F-43FE-B649-9117C6B96C8A}"/>
              </a:ext>
            </a:extLst>
          </p:cNvPr>
          <p:cNvGraphicFramePr>
            <a:graphicFrameLocks noChangeAspect="1"/>
          </p:cNvGraphicFramePr>
          <p:nvPr/>
        </p:nvGraphicFramePr>
        <p:xfrm>
          <a:off x="3382963" y="1752600"/>
          <a:ext cx="1141412" cy="419100"/>
        </p:xfrm>
        <a:graphic>
          <a:graphicData uri="http://schemas.openxmlformats.org/presentationml/2006/ole">
            <mc:AlternateContent xmlns:mc="http://schemas.openxmlformats.org/markup-compatibility/2006">
              <mc:Choice xmlns:v="urn:schemas-microsoft-com:vml" Requires="v">
                <p:oleObj name="Equation" r:id="rId8" imgW="482181" imgH="177646" progId="Equation.DSMT4">
                  <p:embed/>
                </p:oleObj>
              </mc:Choice>
              <mc:Fallback>
                <p:oleObj name="Equation" r:id="rId8" imgW="482181" imgH="177646" progId="Equation.DSMT4">
                  <p:embed/>
                  <p:pic>
                    <p:nvPicPr>
                      <p:cNvPr id="190" name="Object 4">
                        <a:extLst>
                          <a:ext uri="{FF2B5EF4-FFF2-40B4-BE49-F238E27FC236}">
                            <a16:creationId xmlns:a16="http://schemas.microsoft.com/office/drawing/2014/main" id="{6891EB31-8D7F-43FE-B649-9117C6B96C8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82963" y="1752600"/>
                        <a:ext cx="1141412" cy="419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1" name="Object 4">
            <a:extLst>
              <a:ext uri="{FF2B5EF4-FFF2-40B4-BE49-F238E27FC236}">
                <a16:creationId xmlns:a16="http://schemas.microsoft.com/office/drawing/2014/main" id="{71222CD9-87A7-4F41-B59D-D3CCF4051563}"/>
              </a:ext>
            </a:extLst>
          </p:cNvPr>
          <p:cNvGraphicFramePr>
            <a:graphicFrameLocks noChangeAspect="1"/>
          </p:cNvGraphicFramePr>
          <p:nvPr/>
        </p:nvGraphicFramePr>
        <p:xfrm>
          <a:off x="4764088" y="2905125"/>
          <a:ext cx="947737" cy="457200"/>
        </p:xfrm>
        <a:graphic>
          <a:graphicData uri="http://schemas.openxmlformats.org/presentationml/2006/ole">
            <mc:AlternateContent xmlns:mc="http://schemas.openxmlformats.org/markup-compatibility/2006">
              <mc:Choice xmlns:v="urn:schemas-microsoft-com:vml" Requires="v">
                <p:oleObj name="Equation" r:id="rId10" imgW="368140" imgH="177723" progId="Equation.DSMT4">
                  <p:embed/>
                </p:oleObj>
              </mc:Choice>
              <mc:Fallback>
                <p:oleObj name="Equation" r:id="rId10" imgW="368140" imgH="177723" progId="Equation.DSMT4">
                  <p:embed/>
                  <p:pic>
                    <p:nvPicPr>
                      <p:cNvPr id="191" name="Object 4">
                        <a:extLst>
                          <a:ext uri="{FF2B5EF4-FFF2-40B4-BE49-F238E27FC236}">
                            <a16:creationId xmlns:a16="http://schemas.microsoft.com/office/drawing/2014/main" id="{71222CD9-87A7-4F41-B59D-D3CCF405156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764088" y="2905125"/>
                        <a:ext cx="947737"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 name="Object 4">
            <a:extLst>
              <a:ext uri="{FF2B5EF4-FFF2-40B4-BE49-F238E27FC236}">
                <a16:creationId xmlns:a16="http://schemas.microsoft.com/office/drawing/2014/main" id="{AA5A3810-689D-43ED-A69F-20D81FBD78D7}"/>
              </a:ext>
            </a:extLst>
          </p:cNvPr>
          <p:cNvGraphicFramePr>
            <a:graphicFrameLocks noChangeAspect="1"/>
          </p:cNvGraphicFramePr>
          <p:nvPr/>
        </p:nvGraphicFramePr>
        <p:xfrm>
          <a:off x="2871788" y="2478088"/>
          <a:ext cx="666750" cy="466725"/>
        </p:xfrm>
        <a:graphic>
          <a:graphicData uri="http://schemas.openxmlformats.org/presentationml/2006/ole">
            <mc:AlternateContent xmlns:mc="http://schemas.openxmlformats.org/markup-compatibility/2006">
              <mc:Choice xmlns:v="urn:schemas-microsoft-com:vml" Requires="v">
                <p:oleObj name="Equation" r:id="rId12" imgW="253670" imgH="177569" progId="Equation.DSMT4">
                  <p:embed/>
                </p:oleObj>
              </mc:Choice>
              <mc:Fallback>
                <p:oleObj name="Equation" r:id="rId12" imgW="253670" imgH="177569" progId="Equation.DSMT4">
                  <p:embed/>
                  <p:pic>
                    <p:nvPicPr>
                      <p:cNvPr id="184" name="Object 4">
                        <a:extLst>
                          <a:ext uri="{FF2B5EF4-FFF2-40B4-BE49-F238E27FC236}">
                            <a16:creationId xmlns:a16="http://schemas.microsoft.com/office/drawing/2014/main" id="{AA5A3810-689D-43ED-A69F-20D81FBD78D7}"/>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871788" y="2478088"/>
                        <a:ext cx="66675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22550" name="Picture 16408">
            <a:extLst>
              <a:ext uri="{FF2B5EF4-FFF2-40B4-BE49-F238E27FC236}">
                <a16:creationId xmlns:a16="http://schemas.microsoft.com/office/drawing/2014/main" id="{2B56085C-7352-4D01-AC48-175E52535B30}"/>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1533525" y="2439988"/>
            <a:ext cx="201613"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30" name="Object 24">
            <a:extLst>
              <a:ext uri="{FF2B5EF4-FFF2-40B4-BE49-F238E27FC236}">
                <a16:creationId xmlns:a16="http://schemas.microsoft.com/office/drawing/2014/main" id="{ED40B519-FFED-4EB9-8602-78AFC72A50B0}"/>
              </a:ext>
            </a:extLst>
          </p:cNvPr>
          <p:cNvGraphicFramePr>
            <a:graphicFrameLocks noChangeAspect="1"/>
          </p:cNvGraphicFramePr>
          <p:nvPr/>
        </p:nvGraphicFramePr>
        <p:xfrm>
          <a:off x="325438" y="3562350"/>
          <a:ext cx="1933575" cy="849313"/>
        </p:xfrm>
        <a:graphic>
          <a:graphicData uri="http://schemas.openxmlformats.org/presentationml/2006/ole">
            <mc:AlternateContent xmlns:mc="http://schemas.openxmlformats.org/markup-compatibility/2006">
              <mc:Choice xmlns:v="urn:schemas-microsoft-com:vml" Requires="v">
                <p:oleObj name="Equation" r:id="rId15" imgW="952087" imgH="418918" progId="Equation.DSMT4">
                  <p:embed/>
                </p:oleObj>
              </mc:Choice>
              <mc:Fallback>
                <p:oleObj name="Equation" r:id="rId15" imgW="952087" imgH="418918" progId="Equation.DSMT4">
                  <p:embed/>
                  <p:pic>
                    <p:nvPicPr>
                      <p:cNvPr id="230" name="Object 24">
                        <a:extLst>
                          <a:ext uri="{FF2B5EF4-FFF2-40B4-BE49-F238E27FC236}">
                            <a16:creationId xmlns:a16="http://schemas.microsoft.com/office/drawing/2014/main" id="{ED40B519-FFED-4EB9-8602-78AFC72A50B0}"/>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25438" y="3562350"/>
                        <a:ext cx="1933575" cy="84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2" name="Object 24">
            <a:extLst>
              <a:ext uri="{FF2B5EF4-FFF2-40B4-BE49-F238E27FC236}">
                <a16:creationId xmlns:a16="http://schemas.microsoft.com/office/drawing/2014/main" id="{4751DF1A-B65E-42E0-8966-41E1A713E203}"/>
              </a:ext>
            </a:extLst>
          </p:cNvPr>
          <p:cNvGraphicFramePr>
            <a:graphicFrameLocks noChangeAspect="1"/>
          </p:cNvGraphicFramePr>
          <p:nvPr/>
        </p:nvGraphicFramePr>
        <p:xfrm>
          <a:off x="7021513" y="2589213"/>
          <a:ext cx="222250" cy="242887"/>
        </p:xfrm>
        <a:graphic>
          <a:graphicData uri="http://schemas.openxmlformats.org/presentationml/2006/ole">
            <mc:AlternateContent xmlns:mc="http://schemas.openxmlformats.org/markup-compatibility/2006">
              <mc:Choice xmlns:v="urn:schemas-microsoft-com:vml" Requires="v">
                <p:oleObj name="Equation" r:id="rId17" imgW="126835" imgH="139518" progId="Equation.DSMT4">
                  <p:embed/>
                </p:oleObj>
              </mc:Choice>
              <mc:Fallback>
                <p:oleObj name="Equation" r:id="rId17" imgW="126835" imgH="139518" progId="Equation.DSMT4">
                  <p:embed/>
                  <p:pic>
                    <p:nvPicPr>
                      <p:cNvPr id="232" name="Object 24">
                        <a:extLst>
                          <a:ext uri="{FF2B5EF4-FFF2-40B4-BE49-F238E27FC236}">
                            <a16:creationId xmlns:a16="http://schemas.microsoft.com/office/drawing/2014/main" id="{4751DF1A-B65E-42E0-8966-41E1A713E203}"/>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21513" y="2589213"/>
                        <a:ext cx="222250" cy="242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4" name="Object 24">
            <a:extLst>
              <a:ext uri="{FF2B5EF4-FFF2-40B4-BE49-F238E27FC236}">
                <a16:creationId xmlns:a16="http://schemas.microsoft.com/office/drawing/2014/main" id="{B5E5DF57-41E9-4345-B626-2E3566330047}"/>
              </a:ext>
            </a:extLst>
          </p:cNvPr>
          <p:cNvGraphicFramePr>
            <a:graphicFrameLocks noChangeAspect="1"/>
          </p:cNvGraphicFramePr>
          <p:nvPr/>
        </p:nvGraphicFramePr>
        <p:xfrm>
          <a:off x="493713" y="4478338"/>
          <a:ext cx="2112962" cy="731837"/>
        </p:xfrm>
        <a:graphic>
          <a:graphicData uri="http://schemas.openxmlformats.org/presentationml/2006/ole">
            <mc:AlternateContent xmlns:mc="http://schemas.openxmlformats.org/markup-compatibility/2006">
              <mc:Choice xmlns:v="urn:schemas-microsoft-com:vml" Requires="v">
                <p:oleObj name="Equation" r:id="rId19" imgW="1206500" imgH="419100" progId="Equation.DSMT4">
                  <p:embed/>
                </p:oleObj>
              </mc:Choice>
              <mc:Fallback>
                <p:oleObj name="Equation" r:id="rId19" imgW="1206500" imgH="419100" progId="Equation.DSMT4">
                  <p:embed/>
                  <p:pic>
                    <p:nvPicPr>
                      <p:cNvPr id="234" name="Object 24">
                        <a:extLst>
                          <a:ext uri="{FF2B5EF4-FFF2-40B4-BE49-F238E27FC236}">
                            <a16:creationId xmlns:a16="http://schemas.microsoft.com/office/drawing/2014/main" id="{B5E5DF57-41E9-4345-B626-2E3566330047}"/>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93713" y="4478338"/>
                        <a:ext cx="2112962" cy="731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5" name="Object 24">
            <a:extLst>
              <a:ext uri="{FF2B5EF4-FFF2-40B4-BE49-F238E27FC236}">
                <a16:creationId xmlns:a16="http://schemas.microsoft.com/office/drawing/2014/main" id="{050B8463-99DC-44DE-A22D-B2DE7D43E2C9}"/>
              </a:ext>
            </a:extLst>
          </p:cNvPr>
          <p:cNvGraphicFramePr>
            <a:graphicFrameLocks noChangeAspect="1"/>
          </p:cNvGraphicFramePr>
          <p:nvPr/>
        </p:nvGraphicFramePr>
        <p:xfrm>
          <a:off x="787400" y="5210175"/>
          <a:ext cx="2179638" cy="755650"/>
        </p:xfrm>
        <a:graphic>
          <a:graphicData uri="http://schemas.openxmlformats.org/presentationml/2006/ole">
            <mc:AlternateContent xmlns:mc="http://schemas.openxmlformats.org/markup-compatibility/2006">
              <mc:Choice xmlns:v="urn:schemas-microsoft-com:vml" Requires="v">
                <p:oleObj name="Equation" r:id="rId21" imgW="1244600" imgH="431800" progId="Equation.DSMT4">
                  <p:embed/>
                </p:oleObj>
              </mc:Choice>
              <mc:Fallback>
                <p:oleObj name="Equation" r:id="rId21" imgW="1244600" imgH="431800" progId="Equation.DSMT4">
                  <p:embed/>
                  <p:pic>
                    <p:nvPicPr>
                      <p:cNvPr id="235" name="Object 24">
                        <a:extLst>
                          <a:ext uri="{FF2B5EF4-FFF2-40B4-BE49-F238E27FC236}">
                            <a16:creationId xmlns:a16="http://schemas.microsoft.com/office/drawing/2014/main" id="{050B8463-99DC-44DE-A22D-B2DE7D43E2C9}"/>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87400" y="5210175"/>
                        <a:ext cx="2179638" cy="755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6" name="Object 24">
            <a:extLst>
              <a:ext uri="{FF2B5EF4-FFF2-40B4-BE49-F238E27FC236}">
                <a16:creationId xmlns:a16="http://schemas.microsoft.com/office/drawing/2014/main" id="{F31E4F01-A034-47CD-A549-3BD6E06A2A79}"/>
              </a:ext>
            </a:extLst>
          </p:cNvPr>
          <p:cNvGraphicFramePr>
            <a:graphicFrameLocks noChangeAspect="1"/>
          </p:cNvGraphicFramePr>
          <p:nvPr/>
        </p:nvGraphicFramePr>
        <p:xfrm>
          <a:off x="776288" y="6046788"/>
          <a:ext cx="1216025" cy="354012"/>
        </p:xfrm>
        <a:graphic>
          <a:graphicData uri="http://schemas.openxmlformats.org/presentationml/2006/ole">
            <mc:AlternateContent xmlns:mc="http://schemas.openxmlformats.org/markup-compatibility/2006">
              <mc:Choice xmlns:v="urn:schemas-microsoft-com:vml" Requires="v">
                <p:oleObj name="Equation" r:id="rId23" imgW="609336" imgH="177723" progId="Equation.DSMT4">
                  <p:embed/>
                </p:oleObj>
              </mc:Choice>
              <mc:Fallback>
                <p:oleObj name="Equation" r:id="rId23" imgW="609336" imgH="177723" progId="Equation.DSMT4">
                  <p:embed/>
                  <p:pic>
                    <p:nvPicPr>
                      <p:cNvPr id="236" name="Object 24">
                        <a:extLst>
                          <a:ext uri="{FF2B5EF4-FFF2-40B4-BE49-F238E27FC236}">
                            <a16:creationId xmlns:a16="http://schemas.microsoft.com/office/drawing/2014/main" id="{F31E4F01-A034-47CD-A549-3BD6E06A2A79}"/>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776288" y="6046788"/>
                        <a:ext cx="12160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7" name="Object 24">
            <a:extLst>
              <a:ext uri="{FF2B5EF4-FFF2-40B4-BE49-F238E27FC236}">
                <a16:creationId xmlns:a16="http://schemas.microsoft.com/office/drawing/2014/main" id="{7F3AC19B-FFA3-4E8A-AE05-A3A10AB11CD6}"/>
              </a:ext>
            </a:extLst>
          </p:cNvPr>
          <p:cNvGraphicFramePr>
            <a:graphicFrameLocks noChangeAspect="1"/>
          </p:cNvGraphicFramePr>
          <p:nvPr/>
        </p:nvGraphicFramePr>
        <p:xfrm>
          <a:off x="6156325" y="1620838"/>
          <a:ext cx="244475" cy="287337"/>
        </p:xfrm>
        <a:graphic>
          <a:graphicData uri="http://schemas.openxmlformats.org/presentationml/2006/ole">
            <mc:AlternateContent xmlns:mc="http://schemas.openxmlformats.org/markup-compatibility/2006">
              <mc:Choice xmlns:v="urn:schemas-microsoft-com:vml" Requires="v">
                <p:oleObj name="Equation" r:id="rId25" imgW="139579" imgH="164957" progId="Equation.DSMT4">
                  <p:embed/>
                </p:oleObj>
              </mc:Choice>
              <mc:Fallback>
                <p:oleObj name="Equation" r:id="rId25" imgW="139579" imgH="164957" progId="Equation.DSMT4">
                  <p:embed/>
                  <p:pic>
                    <p:nvPicPr>
                      <p:cNvPr id="237" name="Object 24">
                        <a:extLst>
                          <a:ext uri="{FF2B5EF4-FFF2-40B4-BE49-F238E27FC236}">
                            <a16:creationId xmlns:a16="http://schemas.microsoft.com/office/drawing/2014/main" id="{7F3AC19B-FFA3-4E8A-AE05-A3A10AB11CD6}"/>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156325" y="1620838"/>
                        <a:ext cx="244475"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38" name="Object 24">
            <a:extLst>
              <a:ext uri="{FF2B5EF4-FFF2-40B4-BE49-F238E27FC236}">
                <a16:creationId xmlns:a16="http://schemas.microsoft.com/office/drawing/2014/main" id="{8ED376D0-0B52-4388-897E-9590F73C6650}"/>
              </a:ext>
            </a:extLst>
          </p:cNvPr>
          <p:cNvGraphicFramePr>
            <a:graphicFrameLocks noChangeAspect="1"/>
          </p:cNvGraphicFramePr>
          <p:nvPr/>
        </p:nvGraphicFramePr>
        <p:xfrm>
          <a:off x="2189163" y="6016625"/>
          <a:ext cx="1368425" cy="404813"/>
        </p:xfrm>
        <a:graphic>
          <a:graphicData uri="http://schemas.openxmlformats.org/presentationml/2006/ole">
            <mc:AlternateContent xmlns:mc="http://schemas.openxmlformats.org/markup-compatibility/2006">
              <mc:Choice xmlns:v="urn:schemas-microsoft-com:vml" Requires="v">
                <p:oleObj name="Equation" r:id="rId27" imgW="685800" imgH="203200" progId="Equation.DSMT4">
                  <p:embed/>
                </p:oleObj>
              </mc:Choice>
              <mc:Fallback>
                <p:oleObj name="Equation" r:id="rId27" imgW="685800" imgH="203200" progId="Equation.DSMT4">
                  <p:embed/>
                  <p:pic>
                    <p:nvPicPr>
                      <p:cNvPr id="238" name="Object 24">
                        <a:extLst>
                          <a:ext uri="{FF2B5EF4-FFF2-40B4-BE49-F238E27FC236}">
                            <a16:creationId xmlns:a16="http://schemas.microsoft.com/office/drawing/2014/main" id="{8ED376D0-0B52-4388-897E-9590F73C6650}"/>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2189163" y="6016625"/>
                        <a:ext cx="1368425"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9" name="Object 24">
            <a:extLst>
              <a:ext uri="{FF2B5EF4-FFF2-40B4-BE49-F238E27FC236}">
                <a16:creationId xmlns:a16="http://schemas.microsoft.com/office/drawing/2014/main" id="{E0560980-6974-4A6D-9CE7-C631BAA116BC}"/>
              </a:ext>
            </a:extLst>
          </p:cNvPr>
          <p:cNvGraphicFramePr>
            <a:graphicFrameLocks noChangeAspect="1"/>
          </p:cNvGraphicFramePr>
          <p:nvPr/>
        </p:nvGraphicFramePr>
        <p:xfrm>
          <a:off x="4229100" y="3667125"/>
          <a:ext cx="2111375" cy="731838"/>
        </p:xfrm>
        <a:graphic>
          <a:graphicData uri="http://schemas.openxmlformats.org/presentationml/2006/ole">
            <mc:AlternateContent xmlns:mc="http://schemas.openxmlformats.org/markup-compatibility/2006">
              <mc:Choice xmlns:v="urn:schemas-microsoft-com:vml" Requires="v">
                <p:oleObj name="Equation" r:id="rId29" imgW="1206500" imgH="419100" progId="Equation.DSMT4">
                  <p:embed/>
                </p:oleObj>
              </mc:Choice>
              <mc:Fallback>
                <p:oleObj name="Equation" r:id="rId29" imgW="1206500" imgH="419100" progId="Equation.DSMT4">
                  <p:embed/>
                  <p:pic>
                    <p:nvPicPr>
                      <p:cNvPr id="239" name="Object 24">
                        <a:extLst>
                          <a:ext uri="{FF2B5EF4-FFF2-40B4-BE49-F238E27FC236}">
                            <a16:creationId xmlns:a16="http://schemas.microsoft.com/office/drawing/2014/main" id="{E0560980-6974-4A6D-9CE7-C631BAA116BC}"/>
                          </a:ext>
                        </a:extLst>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229100" y="3667125"/>
                        <a:ext cx="2111375" cy="731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0" name="Object 24">
            <a:extLst>
              <a:ext uri="{FF2B5EF4-FFF2-40B4-BE49-F238E27FC236}">
                <a16:creationId xmlns:a16="http://schemas.microsoft.com/office/drawing/2014/main" id="{25CA0A8A-A594-4AEB-84DE-F2712253F51A}"/>
              </a:ext>
            </a:extLst>
          </p:cNvPr>
          <p:cNvGraphicFramePr>
            <a:graphicFrameLocks noChangeAspect="1"/>
          </p:cNvGraphicFramePr>
          <p:nvPr/>
        </p:nvGraphicFramePr>
        <p:xfrm>
          <a:off x="3792538" y="4514850"/>
          <a:ext cx="1979612" cy="731838"/>
        </p:xfrm>
        <a:graphic>
          <a:graphicData uri="http://schemas.openxmlformats.org/presentationml/2006/ole">
            <mc:AlternateContent xmlns:mc="http://schemas.openxmlformats.org/markup-compatibility/2006">
              <mc:Choice xmlns:v="urn:schemas-microsoft-com:vml" Requires="v">
                <p:oleObj name="Equation" r:id="rId31" imgW="1130300" imgH="419100" progId="Equation.DSMT4">
                  <p:embed/>
                </p:oleObj>
              </mc:Choice>
              <mc:Fallback>
                <p:oleObj name="Equation" r:id="rId31" imgW="1130300" imgH="419100" progId="Equation.DSMT4">
                  <p:embed/>
                  <p:pic>
                    <p:nvPicPr>
                      <p:cNvPr id="240" name="Object 24">
                        <a:extLst>
                          <a:ext uri="{FF2B5EF4-FFF2-40B4-BE49-F238E27FC236}">
                            <a16:creationId xmlns:a16="http://schemas.microsoft.com/office/drawing/2014/main" id="{25CA0A8A-A594-4AEB-84DE-F2712253F51A}"/>
                          </a:ext>
                        </a:extLst>
                      </p:cNvPr>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792538" y="4514850"/>
                        <a:ext cx="1979612" cy="731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1" name="Object 24">
            <a:extLst>
              <a:ext uri="{FF2B5EF4-FFF2-40B4-BE49-F238E27FC236}">
                <a16:creationId xmlns:a16="http://schemas.microsoft.com/office/drawing/2014/main" id="{0B497F8A-CBEA-4443-9745-CC2D266B209D}"/>
              </a:ext>
            </a:extLst>
          </p:cNvPr>
          <p:cNvGraphicFramePr>
            <a:graphicFrameLocks noChangeAspect="1"/>
          </p:cNvGraphicFramePr>
          <p:nvPr/>
        </p:nvGraphicFramePr>
        <p:xfrm>
          <a:off x="3933825" y="5440363"/>
          <a:ext cx="1958975" cy="441325"/>
        </p:xfrm>
        <a:graphic>
          <a:graphicData uri="http://schemas.openxmlformats.org/presentationml/2006/ole">
            <mc:AlternateContent xmlns:mc="http://schemas.openxmlformats.org/markup-compatibility/2006">
              <mc:Choice xmlns:v="urn:schemas-microsoft-com:vml" Requires="v">
                <p:oleObj name="Equation" r:id="rId33" imgW="787058" imgH="177723" progId="Equation.DSMT4">
                  <p:embed/>
                </p:oleObj>
              </mc:Choice>
              <mc:Fallback>
                <p:oleObj name="Equation" r:id="rId33" imgW="787058" imgH="177723" progId="Equation.DSMT4">
                  <p:embed/>
                  <p:pic>
                    <p:nvPicPr>
                      <p:cNvPr id="241" name="Object 24">
                        <a:extLst>
                          <a:ext uri="{FF2B5EF4-FFF2-40B4-BE49-F238E27FC236}">
                            <a16:creationId xmlns:a16="http://schemas.microsoft.com/office/drawing/2014/main" id="{0B497F8A-CBEA-4443-9745-CC2D266B209D}"/>
                          </a:ext>
                        </a:extLst>
                      </p:cNvPr>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3933825" y="5440363"/>
                        <a:ext cx="1958975" cy="44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6411" name="Cloud 16410">
            <a:extLst>
              <a:ext uri="{FF2B5EF4-FFF2-40B4-BE49-F238E27FC236}">
                <a16:creationId xmlns:a16="http://schemas.microsoft.com/office/drawing/2014/main" id="{BF476266-3D2D-4EFB-A79E-1768DCABD051}"/>
              </a:ext>
            </a:extLst>
          </p:cNvPr>
          <p:cNvSpPr/>
          <p:nvPr/>
        </p:nvSpPr>
        <p:spPr>
          <a:xfrm>
            <a:off x="3521075" y="2382838"/>
            <a:ext cx="1935163" cy="936625"/>
          </a:xfrm>
          <a:prstGeom prst="cloud">
            <a:avLst/>
          </a:prstGeom>
          <a:solidFill>
            <a:schemeClr val="bg1">
              <a:alpha val="6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3" name="Content Placeholder 2">
            <a:extLst>
              <a:ext uri="{FF2B5EF4-FFF2-40B4-BE49-F238E27FC236}">
                <a16:creationId xmlns:a16="http://schemas.microsoft.com/office/drawing/2014/main" id="{35775B58-7683-4CBB-B81E-9E48DD26ED5E}"/>
              </a:ext>
            </a:extLst>
          </p:cNvPr>
          <p:cNvSpPr txBox="1">
            <a:spLocks/>
          </p:cNvSpPr>
          <p:nvPr/>
        </p:nvSpPr>
        <p:spPr bwMode="auto">
          <a:xfrm>
            <a:off x="6508750" y="3559175"/>
            <a:ext cx="2468563" cy="17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indent="-182563">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730250"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004888"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1279525"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17367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1939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26511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1083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buFont typeface="Wingdings" panose="05000000000000000000" pitchFamily="2" charset="2"/>
              <a:buNone/>
            </a:pPr>
            <a:r>
              <a:rPr lang="en-CA" altLang="en-US" sz="2300">
                <a:solidFill>
                  <a:srgbClr val="FF0000"/>
                </a:solidFill>
              </a:rPr>
              <a:t>Now, suppose there was a giant fog, we may have an ambiguous case</a:t>
            </a:r>
          </a:p>
        </p:txBody>
      </p:sp>
      <p:sp>
        <p:nvSpPr>
          <p:cNvPr id="244" name="Cloud 243">
            <a:extLst>
              <a:ext uri="{FF2B5EF4-FFF2-40B4-BE49-F238E27FC236}">
                <a16:creationId xmlns:a16="http://schemas.microsoft.com/office/drawing/2014/main" id="{2665176D-4F1E-4D80-B3D3-082A2F377419}"/>
              </a:ext>
            </a:extLst>
          </p:cNvPr>
          <p:cNvSpPr/>
          <p:nvPr/>
        </p:nvSpPr>
        <p:spPr>
          <a:xfrm>
            <a:off x="5049838" y="2082800"/>
            <a:ext cx="1935162" cy="936625"/>
          </a:xfrm>
          <a:prstGeom prst="cloud">
            <a:avLst/>
          </a:prstGeom>
          <a:solidFill>
            <a:schemeClr val="bg1">
              <a:alpha val="6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45" name="Cloud 244">
            <a:extLst>
              <a:ext uri="{FF2B5EF4-FFF2-40B4-BE49-F238E27FC236}">
                <a16:creationId xmlns:a16="http://schemas.microsoft.com/office/drawing/2014/main" id="{E10A1E66-9294-43EA-9E31-425BB4A38242}"/>
              </a:ext>
            </a:extLst>
          </p:cNvPr>
          <p:cNvSpPr/>
          <p:nvPr/>
        </p:nvSpPr>
        <p:spPr>
          <a:xfrm>
            <a:off x="6419850" y="1754188"/>
            <a:ext cx="1935163" cy="936625"/>
          </a:xfrm>
          <a:prstGeom prst="cloud">
            <a:avLst/>
          </a:prstGeom>
          <a:solidFill>
            <a:schemeClr val="bg1">
              <a:alpha val="65000"/>
            </a:schemeClr>
          </a:solidFill>
          <a:ln>
            <a:solidFill>
              <a:schemeClr val="accent1">
                <a:shade val="50000"/>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246" name="Group 17">
            <a:extLst>
              <a:ext uri="{FF2B5EF4-FFF2-40B4-BE49-F238E27FC236}">
                <a16:creationId xmlns:a16="http://schemas.microsoft.com/office/drawing/2014/main" id="{F8AC5C0E-FFFB-4360-B1A7-B17EFF3636B9}"/>
              </a:ext>
            </a:extLst>
          </p:cNvPr>
          <p:cNvGrpSpPr/>
          <p:nvPr/>
        </p:nvGrpSpPr>
        <p:grpSpPr>
          <a:xfrm flipH="1">
            <a:off x="5387892" y="2417318"/>
            <a:ext cx="1296951" cy="588149"/>
            <a:chOff x="4564052" y="2035533"/>
            <a:chExt cx="795130" cy="739474"/>
          </a:xfrm>
          <a:solidFill>
            <a:srgbClr val="FF0000"/>
          </a:solidFill>
        </p:grpSpPr>
        <p:sp>
          <p:nvSpPr>
            <p:cNvPr id="247" name="Trapezoid 246">
              <a:extLst>
                <a:ext uri="{FF2B5EF4-FFF2-40B4-BE49-F238E27FC236}">
                  <a16:creationId xmlns:a16="http://schemas.microsoft.com/office/drawing/2014/main" id="{66B7D7CE-914D-4F1C-9BC0-CA657BA594EE}"/>
                </a:ext>
              </a:extLst>
            </p:cNvPr>
            <p:cNvSpPr/>
            <p:nvPr/>
          </p:nvSpPr>
          <p:spPr bwMode="auto">
            <a:xfrm flipV="1">
              <a:off x="4564052" y="2504662"/>
              <a:ext cx="795130" cy="270345"/>
            </a:xfrm>
            <a:prstGeom prst="trapezoid">
              <a:avLst>
                <a:gd name="adj" fmla="val 66177"/>
              </a:avLst>
            </a:prstGeom>
            <a:solidFill>
              <a:schemeClr val="accent4">
                <a:lumMod val="75000"/>
                <a:lumOff val="25000"/>
                <a:alpha val="92000"/>
              </a:schemeClr>
            </a:solidFill>
            <a:ln w="22225" cap="flat" cmpd="sng" algn="ctr">
              <a:solidFill>
                <a:schemeClr val="tx1"/>
              </a:solidFill>
              <a:prstDash val="solid"/>
              <a:round/>
              <a:headEnd type="none" w="med" len="med"/>
              <a:tailEnd type="none" w="med" len="med"/>
            </a:ln>
            <a:effectLst/>
          </p:spPr>
          <p:txBody>
            <a:bodyPr/>
            <a:lstStyle/>
            <a:p>
              <a:pPr>
                <a:defRPr/>
              </a:pPr>
              <a:r>
                <a:rPr lang="en-CA" sz="800" dirty="0"/>
                <a:t>X  0    0   </a:t>
              </a:r>
            </a:p>
          </p:txBody>
        </p:sp>
        <p:sp>
          <p:nvSpPr>
            <p:cNvPr id="248" name="Rectangle 247">
              <a:extLst>
                <a:ext uri="{FF2B5EF4-FFF2-40B4-BE49-F238E27FC236}">
                  <a16:creationId xmlns:a16="http://schemas.microsoft.com/office/drawing/2014/main" id="{E81E8E5B-B523-46EA-8830-6B7729F4A92B}"/>
                </a:ext>
              </a:extLst>
            </p:cNvPr>
            <p:cNvSpPr/>
            <p:nvPr/>
          </p:nvSpPr>
          <p:spPr bwMode="auto">
            <a:xfrm>
              <a:off x="4651513" y="2353586"/>
              <a:ext cx="469127" cy="151075"/>
            </a:xfrm>
            <a:prstGeom prst="rect">
              <a:avLst/>
            </a:prstGeom>
            <a:solidFill>
              <a:srgbClr val="FF0000">
                <a:alpha val="77000"/>
              </a:srgbClr>
            </a:solidFill>
            <a:ln w="19050" cap="flat" cmpd="sng" algn="ctr">
              <a:solidFill>
                <a:schemeClr val="tx1"/>
              </a:solidFill>
              <a:prstDash val="solid"/>
              <a:round/>
              <a:headEnd type="none" w="med" len="med"/>
              <a:tailEnd type="none" w="med" len="med"/>
            </a:ln>
            <a:effectLst/>
          </p:spPr>
          <p:txBody>
            <a:bodyPr/>
            <a:lstStyle/>
            <a:p>
              <a:pPr>
                <a:defRPr/>
              </a:pPr>
              <a:r>
                <a:rPr lang="en-CA" sz="300" dirty="0"/>
                <a:t>0 0 0 </a:t>
              </a:r>
            </a:p>
          </p:txBody>
        </p:sp>
        <p:sp>
          <p:nvSpPr>
            <p:cNvPr id="249" name="Rectangle 248">
              <a:extLst>
                <a:ext uri="{FF2B5EF4-FFF2-40B4-BE49-F238E27FC236}">
                  <a16:creationId xmlns:a16="http://schemas.microsoft.com/office/drawing/2014/main" id="{BD4068AE-E85B-4063-913A-1FE944BBB1EE}"/>
                </a:ext>
              </a:extLst>
            </p:cNvPr>
            <p:cNvSpPr/>
            <p:nvPr/>
          </p:nvSpPr>
          <p:spPr bwMode="auto">
            <a:xfrm>
              <a:off x="4707172" y="2258170"/>
              <a:ext cx="254442" cy="95416"/>
            </a:xfrm>
            <a:prstGeom prst="rect">
              <a:avLst/>
            </a:prstGeom>
            <a:solidFill>
              <a:srgbClr val="FF0000">
                <a:alpha val="77000"/>
              </a:srgbClr>
            </a:solidFill>
            <a:ln w="12700" cap="flat" cmpd="sng" algn="ctr">
              <a:solidFill>
                <a:schemeClr val="tx1"/>
              </a:solidFill>
              <a:prstDash val="solid"/>
              <a:round/>
              <a:headEnd type="none" w="med" len="med"/>
              <a:tailEnd type="none" w="med" len="med"/>
            </a:ln>
            <a:effectLst/>
          </p:spPr>
          <p:txBody>
            <a:bodyPr/>
            <a:lstStyle/>
            <a:p>
              <a:pPr>
                <a:defRPr/>
              </a:pPr>
              <a:endParaRPr lang="en-CA"/>
            </a:p>
          </p:txBody>
        </p:sp>
        <p:sp>
          <p:nvSpPr>
            <p:cNvPr id="250" name="Rectangle 249">
              <a:extLst>
                <a:ext uri="{FF2B5EF4-FFF2-40B4-BE49-F238E27FC236}">
                  <a16:creationId xmlns:a16="http://schemas.microsoft.com/office/drawing/2014/main" id="{EEE1ECD3-2526-42E5-8C35-8FAC29D01C1D}"/>
                </a:ext>
              </a:extLst>
            </p:cNvPr>
            <p:cNvSpPr/>
            <p:nvPr/>
          </p:nvSpPr>
          <p:spPr bwMode="auto">
            <a:xfrm>
              <a:off x="4764157" y="2035533"/>
              <a:ext cx="94091" cy="223962"/>
            </a:xfrm>
            <a:prstGeom prst="rect">
              <a:avLst/>
            </a:prstGeom>
            <a:solidFill>
              <a:schemeClr val="accent4">
                <a:lumMod val="85000"/>
                <a:lumOff val="15000"/>
              </a:schemeClr>
            </a:solidFill>
            <a:ln w="9525" cap="flat" cmpd="sng" algn="ctr">
              <a:solidFill>
                <a:schemeClr val="tx1"/>
              </a:solidFill>
              <a:prstDash val="solid"/>
              <a:round/>
              <a:headEnd type="none" w="med" len="med"/>
              <a:tailEnd type="none" w="med" len="med"/>
            </a:ln>
            <a:effectLst/>
          </p:spPr>
          <p:txBody>
            <a:bodyPr/>
            <a:lstStyle/>
            <a:p>
              <a:pPr>
                <a:defRPr/>
              </a:pPr>
              <a:endParaRPr lang="en-CA"/>
            </a:p>
          </p:txBody>
        </p:sp>
      </p:grpSp>
      <p:cxnSp>
        <p:nvCxnSpPr>
          <p:cNvPr id="251" name="Straight Arrow Connector 250">
            <a:extLst>
              <a:ext uri="{FF2B5EF4-FFF2-40B4-BE49-F238E27FC236}">
                <a16:creationId xmlns:a16="http://schemas.microsoft.com/office/drawing/2014/main" id="{993607EA-8339-4CA2-9C5D-D615D53AC628}"/>
              </a:ext>
            </a:extLst>
          </p:cNvPr>
          <p:cNvCxnSpPr>
            <a:cxnSpLocks noChangeShapeType="1"/>
          </p:cNvCxnSpPr>
          <p:nvPr/>
        </p:nvCxnSpPr>
        <p:spPr bwMode="auto">
          <a:xfrm flipV="1">
            <a:off x="5214938" y="1508125"/>
            <a:ext cx="1136650" cy="1319213"/>
          </a:xfrm>
          <a:prstGeom prst="straightConnector1">
            <a:avLst/>
          </a:prstGeom>
          <a:noFill/>
          <a:ln w="22225" algn="ctr">
            <a:solidFill>
              <a:srgbClr val="FF0000"/>
            </a:solidFill>
            <a:round/>
            <a:headEnd type="stealth" w="lg" len="lg"/>
            <a:tailEnd type="stealth" w="lg" len="lg"/>
          </a:ln>
          <a:extLst>
            <a:ext uri="{909E8E84-426E-40DD-AFC4-6F175D3DCCD1}">
              <a14:hiddenFill xmlns:a14="http://schemas.microsoft.com/office/drawing/2010/main">
                <a:noFill/>
              </a14:hiddenFill>
            </a:ext>
          </a:extLst>
        </p:spPr>
      </p:cxnSp>
      <p:cxnSp>
        <p:nvCxnSpPr>
          <p:cNvPr id="252" name="Straight Arrow Connector 251">
            <a:extLst>
              <a:ext uri="{FF2B5EF4-FFF2-40B4-BE49-F238E27FC236}">
                <a16:creationId xmlns:a16="http://schemas.microsoft.com/office/drawing/2014/main" id="{B8F14717-A0B6-4628-8607-C602D8DF54AA}"/>
              </a:ext>
            </a:extLst>
          </p:cNvPr>
          <p:cNvCxnSpPr>
            <a:cxnSpLocks noChangeShapeType="1"/>
          </p:cNvCxnSpPr>
          <p:nvPr/>
        </p:nvCxnSpPr>
        <p:spPr bwMode="auto">
          <a:xfrm flipV="1">
            <a:off x="1803400" y="2873375"/>
            <a:ext cx="3417888" cy="30163"/>
          </a:xfrm>
          <a:prstGeom prst="straightConnector1">
            <a:avLst/>
          </a:prstGeom>
          <a:noFill/>
          <a:ln w="22225" algn="ctr">
            <a:solidFill>
              <a:schemeClr val="tx1"/>
            </a:solidFill>
            <a:prstDash val="dash"/>
            <a:round/>
            <a:headEnd type="stealth" w="lg" len="lg"/>
            <a:tailEnd type="stealth" w="lg" len="lg"/>
          </a:ln>
          <a:extLst>
            <a:ext uri="{909E8E84-426E-40DD-AFC4-6F175D3DCCD1}">
              <a14:hiddenFill xmlns:a14="http://schemas.microsoft.com/office/drawing/2010/main">
                <a:noFill/>
              </a14:hiddenFill>
            </a:ext>
          </a:extLst>
        </p:spPr>
      </p:cxnSp>
      <p:graphicFrame>
        <p:nvGraphicFramePr>
          <p:cNvPr id="256" name="Object 4">
            <a:extLst>
              <a:ext uri="{FF2B5EF4-FFF2-40B4-BE49-F238E27FC236}">
                <a16:creationId xmlns:a16="http://schemas.microsoft.com/office/drawing/2014/main" id="{5294AEC3-2402-4681-9FB9-761D9A87B880}"/>
              </a:ext>
            </a:extLst>
          </p:cNvPr>
          <p:cNvGraphicFramePr>
            <a:graphicFrameLocks noChangeAspect="1"/>
          </p:cNvGraphicFramePr>
          <p:nvPr/>
        </p:nvGraphicFramePr>
        <p:xfrm>
          <a:off x="2843213" y="2889250"/>
          <a:ext cx="947737" cy="457200"/>
        </p:xfrm>
        <a:graphic>
          <a:graphicData uri="http://schemas.openxmlformats.org/presentationml/2006/ole">
            <mc:AlternateContent xmlns:mc="http://schemas.openxmlformats.org/markup-compatibility/2006">
              <mc:Choice xmlns:v="urn:schemas-microsoft-com:vml" Requires="v">
                <p:oleObj name="Equation" r:id="rId35" imgW="368140" imgH="177723" progId="Equation.DSMT4">
                  <p:embed/>
                </p:oleObj>
              </mc:Choice>
              <mc:Fallback>
                <p:oleObj name="Equation" r:id="rId35" imgW="368140" imgH="177723" progId="Equation.DSMT4">
                  <p:embed/>
                  <p:pic>
                    <p:nvPicPr>
                      <p:cNvPr id="256" name="Object 4">
                        <a:extLst>
                          <a:ext uri="{FF2B5EF4-FFF2-40B4-BE49-F238E27FC236}">
                            <a16:creationId xmlns:a16="http://schemas.microsoft.com/office/drawing/2014/main" id="{5294AEC3-2402-4681-9FB9-761D9A87B88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843213" y="2889250"/>
                        <a:ext cx="947737"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57" name="Object 4">
            <a:extLst>
              <a:ext uri="{FF2B5EF4-FFF2-40B4-BE49-F238E27FC236}">
                <a16:creationId xmlns:a16="http://schemas.microsoft.com/office/drawing/2014/main" id="{4EB219CC-DCD5-41A7-8B4C-C5947BBF7FB5}"/>
              </a:ext>
            </a:extLst>
          </p:cNvPr>
          <p:cNvGraphicFramePr>
            <a:graphicFrameLocks noChangeAspect="1"/>
          </p:cNvGraphicFramePr>
          <p:nvPr/>
        </p:nvGraphicFramePr>
        <p:xfrm>
          <a:off x="5737225" y="2116138"/>
          <a:ext cx="712788" cy="333375"/>
        </p:xfrm>
        <a:graphic>
          <a:graphicData uri="http://schemas.openxmlformats.org/presentationml/2006/ole">
            <mc:AlternateContent xmlns:mc="http://schemas.openxmlformats.org/markup-compatibility/2006">
              <mc:Choice xmlns:v="urn:schemas-microsoft-com:vml" Requires="v">
                <p:oleObj name="Equation" r:id="rId36" imgW="380670" imgH="177646" progId="Equation.DSMT4">
                  <p:embed/>
                </p:oleObj>
              </mc:Choice>
              <mc:Fallback>
                <p:oleObj name="Equation" r:id="rId36" imgW="380670" imgH="177646" progId="Equation.DSMT4">
                  <p:embed/>
                  <p:pic>
                    <p:nvPicPr>
                      <p:cNvPr id="257" name="Object 4">
                        <a:extLst>
                          <a:ext uri="{FF2B5EF4-FFF2-40B4-BE49-F238E27FC236}">
                            <a16:creationId xmlns:a16="http://schemas.microsoft.com/office/drawing/2014/main" id="{4EB219CC-DCD5-41A7-8B4C-C5947BBF7FB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37225" y="2116138"/>
                        <a:ext cx="7127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8" name="Object 24">
            <a:extLst>
              <a:ext uri="{FF2B5EF4-FFF2-40B4-BE49-F238E27FC236}">
                <a16:creationId xmlns:a16="http://schemas.microsoft.com/office/drawing/2014/main" id="{5269941B-3845-4140-9473-CFD70B8C5B4C}"/>
              </a:ext>
            </a:extLst>
          </p:cNvPr>
          <p:cNvGraphicFramePr>
            <a:graphicFrameLocks noChangeAspect="1"/>
          </p:cNvGraphicFramePr>
          <p:nvPr/>
        </p:nvGraphicFramePr>
        <p:xfrm>
          <a:off x="4891088" y="2616200"/>
          <a:ext cx="222250" cy="242888"/>
        </p:xfrm>
        <a:graphic>
          <a:graphicData uri="http://schemas.openxmlformats.org/presentationml/2006/ole">
            <mc:AlternateContent xmlns:mc="http://schemas.openxmlformats.org/markup-compatibility/2006">
              <mc:Choice xmlns:v="urn:schemas-microsoft-com:vml" Requires="v">
                <p:oleObj name="Equation" r:id="rId37" imgW="126835" imgH="139518" progId="Equation.DSMT4">
                  <p:embed/>
                </p:oleObj>
              </mc:Choice>
              <mc:Fallback>
                <p:oleObj name="Equation" r:id="rId37" imgW="126835" imgH="139518" progId="Equation.DSMT4">
                  <p:embed/>
                  <p:pic>
                    <p:nvPicPr>
                      <p:cNvPr id="258" name="Object 24">
                        <a:extLst>
                          <a:ext uri="{FF2B5EF4-FFF2-40B4-BE49-F238E27FC236}">
                            <a16:creationId xmlns:a16="http://schemas.microsoft.com/office/drawing/2014/main" id="{5269941B-3845-4140-9473-CFD70B8C5B4C}"/>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891088" y="2616200"/>
                        <a:ext cx="222250" cy="242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9" name="Content Placeholder 2">
            <a:extLst>
              <a:ext uri="{FF2B5EF4-FFF2-40B4-BE49-F238E27FC236}">
                <a16:creationId xmlns:a16="http://schemas.microsoft.com/office/drawing/2014/main" id="{2101B0BA-DC36-4F7A-8E29-2CB7C7B9412F}"/>
              </a:ext>
            </a:extLst>
          </p:cNvPr>
          <p:cNvSpPr txBox="1">
            <a:spLocks/>
          </p:cNvSpPr>
          <p:nvPr/>
        </p:nvSpPr>
        <p:spPr bwMode="auto">
          <a:xfrm>
            <a:off x="3498850" y="3671888"/>
            <a:ext cx="3633788"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indent="-182563">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730250"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004888"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1279525"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17367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1939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26511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1083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buFont typeface="Wingdings" panose="05000000000000000000" pitchFamily="2" charset="2"/>
              <a:buNone/>
            </a:pPr>
            <a:r>
              <a:rPr lang="en-CA" altLang="en-US" sz="2300">
                <a:solidFill>
                  <a:srgbClr val="FF0000"/>
                </a:solidFill>
              </a:rPr>
              <a:t>Angle “x” is obtuse</a:t>
            </a:r>
          </a:p>
        </p:txBody>
      </p:sp>
      <p:graphicFrame>
        <p:nvGraphicFramePr>
          <p:cNvPr id="260" name="Object 24">
            <a:extLst>
              <a:ext uri="{FF2B5EF4-FFF2-40B4-BE49-F238E27FC236}">
                <a16:creationId xmlns:a16="http://schemas.microsoft.com/office/drawing/2014/main" id="{278F65A7-B7F6-4883-B8AD-BB250B6974FB}"/>
              </a:ext>
            </a:extLst>
          </p:cNvPr>
          <p:cNvGraphicFramePr>
            <a:graphicFrameLocks noChangeAspect="1"/>
          </p:cNvGraphicFramePr>
          <p:nvPr/>
        </p:nvGraphicFramePr>
        <p:xfrm>
          <a:off x="2089150" y="5989638"/>
          <a:ext cx="1468438" cy="454025"/>
        </p:xfrm>
        <a:graphic>
          <a:graphicData uri="http://schemas.openxmlformats.org/presentationml/2006/ole">
            <mc:AlternateContent xmlns:mc="http://schemas.openxmlformats.org/markup-compatibility/2006">
              <mc:Choice xmlns:v="urn:schemas-microsoft-com:vml" Requires="v">
                <p:oleObj name="Equation" r:id="rId38" imgW="736600" imgH="228600" progId="Equation.DSMT4">
                  <p:embed/>
                </p:oleObj>
              </mc:Choice>
              <mc:Fallback>
                <p:oleObj name="Equation" r:id="rId38" imgW="736600" imgH="228600" progId="Equation.DSMT4">
                  <p:embed/>
                  <p:pic>
                    <p:nvPicPr>
                      <p:cNvPr id="260" name="Object 24">
                        <a:extLst>
                          <a:ext uri="{FF2B5EF4-FFF2-40B4-BE49-F238E27FC236}">
                            <a16:creationId xmlns:a16="http://schemas.microsoft.com/office/drawing/2014/main" id="{278F65A7-B7F6-4883-B8AD-BB250B6974FB}"/>
                          </a:ext>
                        </a:extLst>
                      </p:cNvPr>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2089150" y="5989638"/>
                        <a:ext cx="1468438"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1" name="Object 24">
            <a:extLst>
              <a:ext uri="{FF2B5EF4-FFF2-40B4-BE49-F238E27FC236}">
                <a16:creationId xmlns:a16="http://schemas.microsoft.com/office/drawing/2014/main" id="{3894E509-303B-490A-BB84-21FB25809C45}"/>
              </a:ext>
            </a:extLst>
          </p:cNvPr>
          <p:cNvGraphicFramePr>
            <a:graphicFrameLocks noChangeAspect="1"/>
          </p:cNvGraphicFramePr>
          <p:nvPr/>
        </p:nvGraphicFramePr>
        <p:xfrm>
          <a:off x="5895975" y="1627188"/>
          <a:ext cx="244475" cy="287337"/>
        </p:xfrm>
        <a:graphic>
          <a:graphicData uri="http://schemas.openxmlformats.org/presentationml/2006/ole">
            <mc:AlternateContent xmlns:mc="http://schemas.openxmlformats.org/markup-compatibility/2006">
              <mc:Choice xmlns:v="urn:schemas-microsoft-com:vml" Requires="v">
                <p:oleObj name="Equation" r:id="rId40" imgW="139579" imgH="164957" progId="Equation.DSMT4">
                  <p:embed/>
                </p:oleObj>
              </mc:Choice>
              <mc:Fallback>
                <p:oleObj name="Equation" r:id="rId40" imgW="139579" imgH="164957" progId="Equation.DSMT4">
                  <p:embed/>
                  <p:pic>
                    <p:nvPicPr>
                      <p:cNvPr id="261" name="Object 24">
                        <a:extLst>
                          <a:ext uri="{FF2B5EF4-FFF2-40B4-BE49-F238E27FC236}">
                            <a16:creationId xmlns:a16="http://schemas.microsoft.com/office/drawing/2014/main" id="{3894E509-303B-490A-BB84-21FB25809C45}"/>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895975" y="1627188"/>
                        <a:ext cx="244475" cy="287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2" name="Object 24">
            <a:extLst>
              <a:ext uri="{FF2B5EF4-FFF2-40B4-BE49-F238E27FC236}">
                <a16:creationId xmlns:a16="http://schemas.microsoft.com/office/drawing/2014/main" id="{0E8D6607-9AC3-47C3-93C5-26EDEB8C927F}"/>
              </a:ext>
            </a:extLst>
          </p:cNvPr>
          <p:cNvGraphicFramePr>
            <a:graphicFrameLocks noChangeAspect="1"/>
          </p:cNvGraphicFramePr>
          <p:nvPr/>
        </p:nvGraphicFramePr>
        <p:xfrm>
          <a:off x="4621213" y="4370388"/>
          <a:ext cx="1978025" cy="731837"/>
        </p:xfrm>
        <a:graphic>
          <a:graphicData uri="http://schemas.openxmlformats.org/presentationml/2006/ole">
            <mc:AlternateContent xmlns:mc="http://schemas.openxmlformats.org/markup-compatibility/2006">
              <mc:Choice xmlns:v="urn:schemas-microsoft-com:vml" Requires="v">
                <p:oleObj name="Equation" r:id="rId41" imgW="1130300" imgH="419100" progId="Equation.DSMT4">
                  <p:embed/>
                </p:oleObj>
              </mc:Choice>
              <mc:Fallback>
                <p:oleObj name="Equation" r:id="rId41" imgW="1130300" imgH="419100" progId="Equation.DSMT4">
                  <p:embed/>
                  <p:pic>
                    <p:nvPicPr>
                      <p:cNvPr id="262" name="Object 24">
                        <a:extLst>
                          <a:ext uri="{FF2B5EF4-FFF2-40B4-BE49-F238E27FC236}">
                            <a16:creationId xmlns:a16="http://schemas.microsoft.com/office/drawing/2014/main" id="{0E8D6607-9AC3-47C3-93C5-26EDEB8C927F}"/>
                          </a:ext>
                        </a:extLst>
                      </p:cNvPr>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4621213" y="4370388"/>
                        <a:ext cx="1978025" cy="731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3" name="Object 24">
            <a:extLst>
              <a:ext uri="{FF2B5EF4-FFF2-40B4-BE49-F238E27FC236}">
                <a16:creationId xmlns:a16="http://schemas.microsoft.com/office/drawing/2014/main" id="{867B143E-A3C1-481B-B040-E1526CC380BE}"/>
              </a:ext>
            </a:extLst>
          </p:cNvPr>
          <p:cNvGraphicFramePr>
            <a:graphicFrameLocks noChangeAspect="1"/>
          </p:cNvGraphicFramePr>
          <p:nvPr/>
        </p:nvGraphicFramePr>
        <p:xfrm>
          <a:off x="4184650" y="5218113"/>
          <a:ext cx="1844675" cy="731837"/>
        </p:xfrm>
        <a:graphic>
          <a:graphicData uri="http://schemas.openxmlformats.org/presentationml/2006/ole">
            <mc:AlternateContent xmlns:mc="http://schemas.openxmlformats.org/markup-compatibility/2006">
              <mc:Choice xmlns:v="urn:schemas-microsoft-com:vml" Requires="v">
                <p:oleObj name="Equation" r:id="rId43" imgW="1054100" imgH="419100" progId="Equation.DSMT4">
                  <p:embed/>
                </p:oleObj>
              </mc:Choice>
              <mc:Fallback>
                <p:oleObj name="Equation" r:id="rId43" imgW="1054100" imgH="419100" progId="Equation.DSMT4">
                  <p:embed/>
                  <p:pic>
                    <p:nvPicPr>
                      <p:cNvPr id="263" name="Object 24">
                        <a:extLst>
                          <a:ext uri="{FF2B5EF4-FFF2-40B4-BE49-F238E27FC236}">
                            <a16:creationId xmlns:a16="http://schemas.microsoft.com/office/drawing/2014/main" id="{867B143E-A3C1-481B-B040-E1526CC380BE}"/>
                          </a:ext>
                        </a:extLst>
                      </p:cNvPr>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4184650" y="5218113"/>
                        <a:ext cx="1844675" cy="731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64" name="Object 24">
            <a:extLst>
              <a:ext uri="{FF2B5EF4-FFF2-40B4-BE49-F238E27FC236}">
                <a16:creationId xmlns:a16="http://schemas.microsoft.com/office/drawing/2014/main" id="{B3E531EE-1F9F-4B0E-8CA6-87E0239EF571}"/>
              </a:ext>
            </a:extLst>
          </p:cNvPr>
          <p:cNvGraphicFramePr>
            <a:graphicFrameLocks noChangeAspect="1"/>
          </p:cNvGraphicFramePr>
          <p:nvPr/>
        </p:nvGraphicFramePr>
        <p:xfrm>
          <a:off x="4273550" y="6142038"/>
          <a:ext cx="1928813" cy="442912"/>
        </p:xfrm>
        <a:graphic>
          <a:graphicData uri="http://schemas.openxmlformats.org/presentationml/2006/ole">
            <mc:AlternateContent xmlns:mc="http://schemas.openxmlformats.org/markup-compatibility/2006">
              <mc:Choice xmlns:v="urn:schemas-microsoft-com:vml" Requires="v">
                <p:oleObj name="Equation" r:id="rId45" imgW="774028" imgH="177646" progId="Equation.DSMT4">
                  <p:embed/>
                </p:oleObj>
              </mc:Choice>
              <mc:Fallback>
                <p:oleObj name="Equation" r:id="rId45" imgW="774028" imgH="177646" progId="Equation.DSMT4">
                  <p:embed/>
                  <p:pic>
                    <p:nvPicPr>
                      <p:cNvPr id="264" name="Object 24">
                        <a:extLst>
                          <a:ext uri="{FF2B5EF4-FFF2-40B4-BE49-F238E27FC236}">
                            <a16:creationId xmlns:a16="http://schemas.microsoft.com/office/drawing/2014/main" id="{B3E531EE-1F9F-4B0E-8CA6-87E0239EF571}"/>
                          </a:ext>
                        </a:extLst>
                      </p:cNvPr>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4273550" y="6142038"/>
                        <a:ext cx="1928813"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5" name="Object 24">
            <a:extLst>
              <a:ext uri="{FF2B5EF4-FFF2-40B4-BE49-F238E27FC236}">
                <a16:creationId xmlns:a16="http://schemas.microsoft.com/office/drawing/2014/main" id="{91239B3F-7607-42DE-B87E-91840C88616B}"/>
              </a:ext>
            </a:extLst>
          </p:cNvPr>
          <p:cNvGraphicFramePr>
            <a:graphicFrameLocks noChangeAspect="1"/>
          </p:cNvGraphicFramePr>
          <p:nvPr/>
        </p:nvGraphicFramePr>
        <p:xfrm>
          <a:off x="2163763" y="6400800"/>
          <a:ext cx="1239837" cy="403225"/>
        </p:xfrm>
        <a:graphic>
          <a:graphicData uri="http://schemas.openxmlformats.org/presentationml/2006/ole">
            <mc:AlternateContent xmlns:mc="http://schemas.openxmlformats.org/markup-compatibility/2006">
              <mc:Choice xmlns:v="urn:schemas-microsoft-com:vml" Requires="v">
                <p:oleObj name="Equation" r:id="rId47" imgW="622030" imgH="203112" progId="Equation.DSMT4">
                  <p:embed/>
                </p:oleObj>
              </mc:Choice>
              <mc:Fallback>
                <p:oleObj name="Equation" r:id="rId47" imgW="622030" imgH="203112" progId="Equation.DSMT4">
                  <p:embed/>
                  <p:pic>
                    <p:nvPicPr>
                      <p:cNvPr id="265" name="Object 24">
                        <a:extLst>
                          <a:ext uri="{FF2B5EF4-FFF2-40B4-BE49-F238E27FC236}">
                            <a16:creationId xmlns:a16="http://schemas.microsoft.com/office/drawing/2014/main" id="{91239B3F-7607-42DE-B87E-91840C88616B}"/>
                          </a:ext>
                        </a:extLst>
                      </p:cNvPr>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2163763" y="6400800"/>
                        <a:ext cx="1239837" cy="40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25" name="Content Placeholder 2">
            <a:extLst>
              <a:ext uri="{FF2B5EF4-FFF2-40B4-BE49-F238E27FC236}">
                <a16:creationId xmlns:a16="http://schemas.microsoft.com/office/drawing/2014/main" id="{0B522CB9-522D-41BB-BC2D-332D65895F49}"/>
              </a:ext>
            </a:extLst>
          </p:cNvPr>
          <p:cNvSpPr txBox="1">
            <a:spLocks/>
          </p:cNvSpPr>
          <p:nvPr/>
        </p:nvSpPr>
        <p:spPr bwMode="auto">
          <a:xfrm>
            <a:off x="171450" y="3598863"/>
            <a:ext cx="9386888" cy="179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indent="-182563">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730250"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004888"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1279525" indent="-182563">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17367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1939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26511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108325" indent="-182563"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buFont typeface="Wingdings" panose="05000000000000000000" pitchFamily="2" charset="2"/>
              <a:buNone/>
            </a:pPr>
            <a:r>
              <a:rPr lang="en-CA" altLang="en-US" sz="2300">
                <a:solidFill>
                  <a:srgbClr val="FF0000"/>
                </a:solidFill>
              </a:rPr>
              <a:t>A cruise ship is 37.5 km from a port and 22 km from an oil tanker.   The angle created by the cruise and oil tanker is 25degrees at the lighthouse.  How far is the oil tanker from the lighthouse?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wipe(left)">
                                      <p:cBhvr>
                                        <p:cTn id="7" dur="1000"/>
                                        <p:tgtEl>
                                          <p:spTgt spid="187"/>
                                        </p:tgtEl>
                                      </p:cBhvr>
                                    </p:animEffect>
                                  </p:childTnLst>
                                </p:cTn>
                              </p:par>
                            </p:childTnLst>
                          </p:cTn>
                        </p:par>
                        <p:par>
                          <p:cTn id="8" fill="hold" nodeType="afterGroup">
                            <p:stCondLst>
                              <p:cond delay="1000"/>
                            </p:stCondLst>
                            <p:childTnLst>
                              <p:par>
                                <p:cTn id="9" presetID="22" presetClass="entr" presetSubtype="1" fill="hold" nodeType="afterEffect">
                                  <p:stCondLst>
                                    <p:cond delay="0"/>
                                  </p:stCondLst>
                                  <p:childTnLst>
                                    <p:set>
                                      <p:cBhvr>
                                        <p:cTn id="10" dur="1" fill="hold">
                                          <p:stCondLst>
                                            <p:cond delay="0"/>
                                          </p:stCondLst>
                                        </p:cTn>
                                        <p:tgtEl>
                                          <p:spTgt spid="186"/>
                                        </p:tgtEl>
                                        <p:attrNameLst>
                                          <p:attrName>style.visibility</p:attrName>
                                        </p:attrNameLst>
                                      </p:cBhvr>
                                      <p:to>
                                        <p:strVal val="visible"/>
                                      </p:to>
                                    </p:set>
                                    <p:animEffect transition="in" filter="wipe(up)">
                                      <p:cBhvr>
                                        <p:cTn id="11" dur="1000"/>
                                        <p:tgtEl>
                                          <p:spTgt spid="18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nodeType="clickEffect">
                                  <p:stCondLst>
                                    <p:cond delay="0"/>
                                  </p:stCondLst>
                                  <p:childTnLst>
                                    <p:set>
                                      <p:cBhvr>
                                        <p:cTn id="15" dur="1" fill="hold">
                                          <p:stCondLst>
                                            <p:cond delay="0"/>
                                          </p:stCondLst>
                                        </p:cTn>
                                        <p:tgtEl>
                                          <p:spTgt spid="190"/>
                                        </p:tgtEl>
                                        <p:attrNameLst>
                                          <p:attrName>style.visibility</p:attrName>
                                        </p:attrNameLst>
                                      </p:cBhvr>
                                      <p:to>
                                        <p:strVal val="visible"/>
                                      </p:to>
                                    </p:set>
                                    <p:animEffect transition="in" filter="fade">
                                      <p:cBhvr>
                                        <p:cTn id="16" dur="2000"/>
                                        <p:tgtEl>
                                          <p:spTgt spid="190"/>
                                        </p:tgtEl>
                                      </p:cBhvr>
                                    </p:animEffect>
                                  </p:childTnLst>
                                </p:cTn>
                              </p:par>
                              <p:par>
                                <p:cTn id="17" presetID="10" presetClass="entr" presetSubtype="0" fill="hold" nodeType="withEffect">
                                  <p:stCondLst>
                                    <p:cond delay="0"/>
                                  </p:stCondLst>
                                  <p:childTnLst>
                                    <p:set>
                                      <p:cBhvr>
                                        <p:cTn id="18" dur="1" fill="hold">
                                          <p:stCondLst>
                                            <p:cond delay="0"/>
                                          </p:stCondLst>
                                        </p:cTn>
                                        <p:tgtEl>
                                          <p:spTgt spid="185"/>
                                        </p:tgtEl>
                                        <p:attrNameLst>
                                          <p:attrName>style.visibility</p:attrName>
                                        </p:attrNameLst>
                                      </p:cBhvr>
                                      <p:to>
                                        <p:strVal val="visible"/>
                                      </p:to>
                                    </p:set>
                                    <p:animEffect transition="in" filter="fade">
                                      <p:cBhvr>
                                        <p:cTn id="19" dur="500"/>
                                        <p:tgtEl>
                                          <p:spTgt spid="18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188"/>
                                        </p:tgtEl>
                                        <p:attrNameLst>
                                          <p:attrName>style.visibility</p:attrName>
                                        </p:attrNameLst>
                                      </p:cBhvr>
                                      <p:to>
                                        <p:strVal val="visible"/>
                                      </p:to>
                                    </p:set>
                                    <p:animEffect transition="in" filter="wipe(left)">
                                      <p:cBhvr>
                                        <p:cTn id="24" dur="500"/>
                                        <p:tgtEl>
                                          <p:spTgt spid="18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nodeType="clickEffect">
                                  <p:stCondLst>
                                    <p:cond delay="0"/>
                                  </p:stCondLst>
                                  <p:childTnLst>
                                    <p:set>
                                      <p:cBhvr>
                                        <p:cTn id="28" dur="1" fill="hold">
                                          <p:stCondLst>
                                            <p:cond delay="0"/>
                                          </p:stCondLst>
                                        </p:cTn>
                                        <p:tgtEl>
                                          <p:spTgt spid="184"/>
                                        </p:tgtEl>
                                        <p:attrNameLst>
                                          <p:attrName>style.visibility</p:attrName>
                                        </p:attrNameLst>
                                      </p:cBhvr>
                                      <p:to>
                                        <p:strVal val="visible"/>
                                      </p:to>
                                    </p:set>
                                    <p:animEffect transition="in" filter="fade">
                                      <p:cBhvr>
                                        <p:cTn id="29" dur="500"/>
                                        <p:tgtEl>
                                          <p:spTgt spid="184"/>
                                        </p:tgtEl>
                                      </p:cBhvr>
                                    </p:animEffect>
                                  </p:childTnLst>
                                </p:cTn>
                              </p:par>
                              <p:par>
                                <p:cTn id="30" presetID="10" presetClass="entr" presetSubtype="0" fill="hold" nodeType="withEffect">
                                  <p:stCondLst>
                                    <p:cond delay="0"/>
                                  </p:stCondLst>
                                  <p:childTnLst>
                                    <p:set>
                                      <p:cBhvr>
                                        <p:cTn id="31" dur="1" fill="hold">
                                          <p:stCondLst>
                                            <p:cond delay="0"/>
                                          </p:stCondLst>
                                        </p:cTn>
                                        <p:tgtEl>
                                          <p:spTgt spid="191"/>
                                        </p:tgtEl>
                                        <p:attrNameLst>
                                          <p:attrName>style.visibility</p:attrName>
                                        </p:attrNameLst>
                                      </p:cBhvr>
                                      <p:to>
                                        <p:strVal val="visible"/>
                                      </p:to>
                                    </p:set>
                                    <p:animEffect transition="in" filter="fade">
                                      <p:cBhvr>
                                        <p:cTn id="32" dur="2000"/>
                                        <p:tgtEl>
                                          <p:spTgt spid="191"/>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xit" presetSubtype="0" fill="hold" grpId="0" nodeType="clickEffect">
                                  <p:stCondLst>
                                    <p:cond delay="0"/>
                                  </p:stCondLst>
                                  <p:childTnLst>
                                    <p:animEffect transition="out" filter="fade">
                                      <p:cBhvr>
                                        <p:cTn id="36" dur="500"/>
                                        <p:tgtEl>
                                          <p:spTgt spid="225"/>
                                        </p:tgtEl>
                                      </p:cBhvr>
                                    </p:animEffect>
                                    <p:set>
                                      <p:cBhvr>
                                        <p:cTn id="37" dur="1" fill="hold">
                                          <p:stCondLst>
                                            <p:cond delay="499"/>
                                          </p:stCondLst>
                                        </p:cTn>
                                        <p:tgtEl>
                                          <p:spTgt spid="225"/>
                                        </p:tgtEl>
                                        <p:attrNameLst>
                                          <p:attrName>style.visibility</p:attrName>
                                        </p:attrNameLst>
                                      </p:cBhvr>
                                      <p:to>
                                        <p:strVal val="hidden"/>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230"/>
                                        </p:tgtEl>
                                        <p:attrNameLst>
                                          <p:attrName>style.visibility</p:attrName>
                                        </p:attrNameLst>
                                      </p:cBhvr>
                                      <p:to>
                                        <p:strVal val="visible"/>
                                      </p:to>
                                    </p:set>
                                    <p:animEffect transition="in" filter="fade">
                                      <p:cBhvr>
                                        <p:cTn id="42" dur="500"/>
                                        <p:tgtEl>
                                          <p:spTgt spid="23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232"/>
                                        </p:tgtEl>
                                        <p:attrNameLst>
                                          <p:attrName>style.visibility</p:attrName>
                                        </p:attrNameLst>
                                      </p:cBhvr>
                                      <p:to>
                                        <p:strVal val="visible"/>
                                      </p:to>
                                    </p:set>
                                    <p:animEffect transition="in" filter="fade">
                                      <p:cBhvr>
                                        <p:cTn id="47" dur="500"/>
                                        <p:tgtEl>
                                          <p:spTgt spid="23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234"/>
                                        </p:tgtEl>
                                        <p:attrNameLst>
                                          <p:attrName>style.visibility</p:attrName>
                                        </p:attrNameLst>
                                      </p:cBhvr>
                                      <p:to>
                                        <p:strVal val="visible"/>
                                      </p:to>
                                    </p:set>
                                    <p:animEffect transition="in" filter="fade">
                                      <p:cBhvr>
                                        <p:cTn id="52" dur="500"/>
                                        <p:tgtEl>
                                          <p:spTgt spid="234"/>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235"/>
                                        </p:tgtEl>
                                        <p:attrNameLst>
                                          <p:attrName>style.visibility</p:attrName>
                                        </p:attrNameLst>
                                      </p:cBhvr>
                                      <p:to>
                                        <p:strVal val="visible"/>
                                      </p:to>
                                    </p:set>
                                    <p:animEffect transition="in" filter="fade">
                                      <p:cBhvr>
                                        <p:cTn id="57" dur="500"/>
                                        <p:tgtEl>
                                          <p:spTgt spid="23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236"/>
                                        </p:tgtEl>
                                        <p:attrNameLst>
                                          <p:attrName>style.visibility</p:attrName>
                                        </p:attrNameLst>
                                      </p:cBhvr>
                                      <p:to>
                                        <p:strVal val="visible"/>
                                      </p:to>
                                    </p:set>
                                    <p:animEffect transition="in" filter="fade">
                                      <p:cBhvr>
                                        <p:cTn id="62" dur="500"/>
                                        <p:tgtEl>
                                          <p:spTgt spid="236"/>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237"/>
                                        </p:tgtEl>
                                        <p:attrNameLst>
                                          <p:attrName>style.visibility</p:attrName>
                                        </p:attrNameLst>
                                      </p:cBhvr>
                                      <p:to>
                                        <p:strVal val="visible"/>
                                      </p:to>
                                    </p:set>
                                    <p:animEffect transition="in" filter="fade">
                                      <p:cBhvr>
                                        <p:cTn id="67" dur="500"/>
                                        <p:tgtEl>
                                          <p:spTgt spid="237"/>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238"/>
                                        </p:tgtEl>
                                        <p:attrNameLst>
                                          <p:attrName>style.visibility</p:attrName>
                                        </p:attrNameLst>
                                      </p:cBhvr>
                                      <p:to>
                                        <p:strVal val="visible"/>
                                      </p:to>
                                    </p:set>
                                    <p:animEffect transition="in" filter="fade">
                                      <p:cBhvr>
                                        <p:cTn id="72" dur="500"/>
                                        <p:tgtEl>
                                          <p:spTgt spid="23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nodeType="clickEffect">
                                  <p:stCondLst>
                                    <p:cond delay="0"/>
                                  </p:stCondLst>
                                  <p:childTnLst>
                                    <p:set>
                                      <p:cBhvr>
                                        <p:cTn id="76" dur="1" fill="hold">
                                          <p:stCondLst>
                                            <p:cond delay="0"/>
                                          </p:stCondLst>
                                        </p:cTn>
                                        <p:tgtEl>
                                          <p:spTgt spid="239"/>
                                        </p:tgtEl>
                                        <p:attrNameLst>
                                          <p:attrName>style.visibility</p:attrName>
                                        </p:attrNameLst>
                                      </p:cBhvr>
                                      <p:to>
                                        <p:strVal val="visible"/>
                                      </p:to>
                                    </p:set>
                                    <p:animEffect transition="in" filter="fade">
                                      <p:cBhvr>
                                        <p:cTn id="77" dur="500"/>
                                        <p:tgtEl>
                                          <p:spTgt spid="239"/>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nodeType="clickEffect">
                                  <p:stCondLst>
                                    <p:cond delay="0"/>
                                  </p:stCondLst>
                                  <p:childTnLst>
                                    <p:set>
                                      <p:cBhvr>
                                        <p:cTn id="81" dur="1" fill="hold">
                                          <p:stCondLst>
                                            <p:cond delay="0"/>
                                          </p:stCondLst>
                                        </p:cTn>
                                        <p:tgtEl>
                                          <p:spTgt spid="240"/>
                                        </p:tgtEl>
                                        <p:attrNameLst>
                                          <p:attrName>style.visibility</p:attrName>
                                        </p:attrNameLst>
                                      </p:cBhvr>
                                      <p:to>
                                        <p:strVal val="visible"/>
                                      </p:to>
                                    </p:set>
                                    <p:animEffect transition="in" filter="fade">
                                      <p:cBhvr>
                                        <p:cTn id="82" dur="500"/>
                                        <p:tgtEl>
                                          <p:spTgt spid="240"/>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nodeType="clickEffect">
                                  <p:stCondLst>
                                    <p:cond delay="0"/>
                                  </p:stCondLst>
                                  <p:childTnLst>
                                    <p:set>
                                      <p:cBhvr>
                                        <p:cTn id="86" dur="1" fill="hold">
                                          <p:stCondLst>
                                            <p:cond delay="0"/>
                                          </p:stCondLst>
                                        </p:cTn>
                                        <p:tgtEl>
                                          <p:spTgt spid="241"/>
                                        </p:tgtEl>
                                        <p:attrNameLst>
                                          <p:attrName>style.visibility</p:attrName>
                                        </p:attrNameLst>
                                      </p:cBhvr>
                                      <p:to>
                                        <p:strVal val="visible"/>
                                      </p:to>
                                    </p:set>
                                    <p:animEffect transition="in" filter="fade">
                                      <p:cBhvr>
                                        <p:cTn id="87" dur="500"/>
                                        <p:tgtEl>
                                          <p:spTgt spid="241"/>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243">
                                            <p:txEl>
                                              <p:pRg st="0" end="0"/>
                                            </p:txEl>
                                          </p:spTgt>
                                        </p:tgtEl>
                                        <p:attrNameLst>
                                          <p:attrName>style.visibility</p:attrName>
                                        </p:attrNameLst>
                                      </p:cBhvr>
                                      <p:to>
                                        <p:strVal val="visible"/>
                                      </p:to>
                                    </p:set>
                                    <p:animEffect transition="in" filter="fade">
                                      <p:cBhvr>
                                        <p:cTn id="92" dur="500"/>
                                        <p:tgtEl>
                                          <p:spTgt spid="243">
                                            <p:txEl>
                                              <p:pRg st="0" end="0"/>
                                            </p:txEl>
                                          </p:spTgt>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nodeType="clickEffect">
                                  <p:stCondLst>
                                    <p:cond delay="0"/>
                                  </p:stCondLst>
                                  <p:childTnLst>
                                    <p:set>
                                      <p:cBhvr>
                                        <p:cTn id="96" dur="1" fill="hold">
                                          <p:stCondLst>
                                            <p:cond delay="0"/>
                                          </p:stCondLst>
                                        </p:cTn>
                                        <p:tgtEl>
                                          <p:spTgt spid="245"/>
                                        </p:tgtEl>
                                        <p:attrNameLst>
                                          <p:attrName>style.visibility</p:attrName>
                                        </p:attrNameLst>
                                      </p:cBhvr>
                                      <p:to>
                                        <p:strVal val="visible"/>
                                      </p:to>
                                    </p:set>
                                    <p:animEffect transition="in" filter="fade">
                                      <p:cBhvr>
                                        <p:cTn id="97" dur="500"/>
                                        <p:tgtEl>
                                          <p:spTgt spid="245"/>
                                        </p:tgtEl>
                                      </p:cBhvr>
                                    </p:animEffect>
                                  </p:childTnLst>
                                </p:cTn>
                              </p:par>
                              <p:par>
                                <p:cTn id="98" presetID="10" presetClass="entr" presetSubtype="0" fill="hold" nodeType="withEffect">
                                  <p:stCondLst>
                                    <p:cond delay="0"/>
                                  </p:stCondLst>
                                  <p:childTnLst>
                                    <p:set>
                                      <p:cBhvr>
                                        <p:cTn id="99" dur="1" fill="hold">
                                          <p:stCondLst>
                                            <p:cond delay="0"/>
                                          </p:stCondLst>
                                        </p:cTn>
                                        <p:tgtEl>
                                          <p:spTgt spid="244"/>
                                        </p:tgtEl>
                                        <p:attrNameLst>
                                          <p:attrName>style.visibility</p:attrName>
                                        </p:attrNameLst>
                                      </p:cBhvr>
                                      <p:to>
                                        <p:strVal val="visible"/>
                                      </p:to>
                                    </p:set>
                                    <p:animEffect transition="in" filter="fade">
                                      <p:cBhvr>
                                        <p:cTn id="100" dur="500"/>
                                        <p:tgtEl>
                                          <p:spTgt spid="244"/>
                                        </p:tgtEl>
                                      </p:cBhvr>
                                    </p:animEffect>
                                  </p:childTnLst>
                                </p:cTn>
                              </p:par>
                              <p:par>
                                <p:cTn id="101" presetID="10" presetClass="entr" presetSubtype="0" fill="hold" nodeType="withEffect">
                                  <p:stCondLst>
                                    <p:cond delay="0"/>
                                  </p:stCondLst>
                                  <p:childTnLst>
                                    <p:set>
                                      <p:cBhvr>
                                        <p:cTn id="102" dur="1" fill="hold">
                                          <p:stCondLst>
                                            <p:cond delay="0"/>
                                          </p:stCondLst>
                                        </p:cTn>
                                        <p:tgtEl>
                                          <p:spTgt spid="16411"/>
                                        </p:tgtEl>
                                        <p:attrNameLst>
                                          <p:attrName>style.visibility</p:attrName>
                                        </p:attrNameLst>
                                      </p:cBhvr>
                                      <p:to>
                                        <p:strVal val="visible"/>
                                      </p:to>
                                    </p:set>
                                    <p:animEffect transition="in" filter="fade">
                                      <p:cBhvr>
                                        <p:cTn id="103" dur="500"/>
                                        <p:tgtEl>
                                          <p:spTgt spid="16411"/>
                                        </p:tgtEl>
                                      </p:cBhvr>
                                    </p:animEffect>
                                  </p:childTnLst>
                                </p:cTn>
                              </p:par>
                            </p:childTnLst>
                          </p:cTn>
                        </p:par>
                      </p:childTnLst>
                    </p:cTn>
                  </p:par>
                  <p:par>
                    <p:cTn id="104" fill="hold" nodeType="clickPar">
                      <p:stCondLst>
                        <p:cond delay="indefinite"/>
                      </p:stCondLst>
                      <p:childTnLst>
                        <p:par>
                          <p:cTn id="105" fill="hold" nodeType="withGroup">
                            <p:stCondLst>
                              <p:cond delay="0"/>
                            </p:stCondLst>
                            <p:childTnLst>
                              <p:par>
                                <p:cTn id="106" presetID="10" presetClass="entr" presetSubtype="0" fill="hold" nodeType="clickEffect">
                                  <p:stCondLst>
                                    <p:cond delay="0"/>
                                  </p:stCondLst>
                                  <p:childTnLst>
                                    <p:set>
                                      <p:cBhvr>
                                        <p:cTn id="107" dur="1" fill="hold">
                                          <p:stCondLst>
                                            <p:cond delay="0"/>
                                          </p:stCondLst>
                                        </p:cTn>
                                        <p:tgtEl>
                                          <p:spTgt spid="246"/>
                                        </p:tgtEl>
                                        <p:attrNameLst>
                                          <p:attrName>style.visibility</p:attrName>
                                        </p:attrNameLst>
                                      </p:cBhvr>
                                      <p:to>
                                        <p:strVal val="visible"/>
                                      </p:to>
                                    </p:set>
                                    <p:animEffect transition="in" filter="fade">
                                      <p:cBhvr>
                                        <p:cTn id="108" dur="500"/>
                                        <p:tgtEl>
                                          <p:spTgt spid="246"/>
                                        </p:tgtEl>
                                      </p:cBhvr>
                                    </p:animEffect>
                                  </p:childTnLst>
                                </p:cTn>
                              </p:par>
                              <p:par>
                                <p:cTn id="109" presetID="10" presetClass="exit" presetSubtype="0" fill="hold" nodeType="withEffect">
                                  <p:stCondLst>
                                    <p:cond delay="0"/>
                                  </p:stCondLst>
                                  <p:childTnLst>
                                    <p:animEffect transition="out" filter="fade">
                                      <p:cBhvr>
                                        <p:cTn id="110" dur="500"/>
                                        <p:tgtEl>
                                          <p:spTgt spid="177"/>
                                        </p:tgtEl>
                                      </p:cBhvr>
                                    </p:animEffect>
                                    <p:set>
                                      <p:cBhvr>
                                        <p:cTn id="111" dur="1" fill="hold">
                                          <p:stCondLst>
                                            <p:cond delay="499"/>
                                          </p:stCondLst>
                                        </p:cTn>
                                        <p:tgtEl>
                                          <p:spTgt spid="177"/>
                                        </p:tgtEl>
                                        <p:attrNameLst>
                                          <p:attrName>style.visibility</p:attrName>
                                        </p:attrNameLst>
                                      </p:cBhvr>
                                      <p:to>
                                        <p:strVal val="hidden"/>
                                      </p:to>
                                    </p:set>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0" presetClass="exit" presetSubtype="0" fill="hold" nodeType="clickEffect">
                                  <p:stCondLst>
                                    <p:cond delay="0"/>
                                  </p:stCondLst>
                                  <p:childTnLst>
                                    <p:animEffect transition="out" filter="fade">
                                      <p:cBhvr>
                                        <p:cTn id="115" dur="500"/>
                                        <p:tgtEl>
                                          <p:spTgt spid="186"/>
                                        </p:tgtEl>
                                      </p:cBhvr>
                                    </p:animEffect>
                                    <p:set>
                                      <p:cBhvr>
                                        <p:cTn id="116" dur="1" fill="hold">
                                          <p:stCondLst>
                                            <p:cond delay="499"/>
                                          </p:stCondLst>
                                        </p:cTn>
                                        <p:tgtEl>
                                          <p:spTgt spid="186"/>
                                        </p:tgtEl>
                                        <p:attrNameLst>
                                          <p:attrName>style.visibility</p:attrName>
                                        </p:attrNameLst>
                                      </p:cBhvr>
                                      <p:to>
                                        <p:strVal val="hidden"/>
                                      </p:to>
                                    </p:set>
                                  </p:childTnLst>
                                </p:cTn>
                              </p:par>
                              <p:par>
                                <p:cTn id="117" presetID="10" presetClass="exit" presetSubtype="0" fill="hold" nodeType="withEffect">
                                  <p:stCondLst>
                                    <p:cond delay="0"/>
                                  </p:stCondLst>
                                  <p:childTnLst>
                                    <p:animEffect transition="out" filter="fade">
                                      <p:cBhvr>
                                        <p:cTn id="118" dur="500"/>
                                        <p:tgtEl>
                                          <p:spTgt spid="245"/>
                                        </p:tgtEl>
                                      </p:cBhvr>
                                    </p:animEffect>
                                    <p:set>
                                      <p:cBhvr>
                                        <p:cTn id="119" dur="1" fill="hold">
                                          <p:stCondLst>
                                            <p:cond delay="499"/>
                                          </p:stCondLst>
                                        </p:cTn>
                                        <p:tgtEl>
                                          <p:spTgt spid="245"/>
                                        </p:tgtEl>
                                        <p:attrNameLst>
                                          <p:attrName>style.visibility</p:attrName>
                                        </p:attrNameLst>
                                      </p:cBhvr>
                                      <p:to>
                                        <p:strVal val="hidden"/>
                                      </p:to>
                                    </p:set>
                                  </p:childTnLst>
                                </p:cTn>
                              </p:par>
                              <p:par>
                                <p:cTn id="120" presetID="10" presetClass="exit" presetSubtype="0" fill="hold" nodeType="withEffect">
                                  <p:stCondLst>
                                    <p:cond delay="0"/>
                                  </p:stCondLst>
                                  <p:childTnLst>
                                    <p:animEffect transition="out" filter="fade">
                                      <p:cBhvr>
                                        <p:cTn id="121" dur="500"/>
                                        <p:tgtEl>
                                          <p:spTgt spid="244"/>
                                        </p:tgtEl>
                                      </p:cBhvr>
                                    </p:animEffect>
                                    <p:set>
                                      <p:cBhvr>
                                        <p:cTn id="122" dur="1" fill="hold">
                                          <p:stCondLst>
                                            <p:cond delay="499"/>
                                          </p:stCondLst>
                                        </p:cTn>
                                        <p:tgtEl>
                                          <p:spTgt spid="244"/>
                                        </p:tgtEl>
                                        <p:attrNameLst>
                                          <p:attrName>style.visibility</p:attrName>
                                        </p:attrNameLst>
                                      </p:cBhvr>
                                      <p:to>
                                        <p:strVal val="hidden"/>
                                      </p:to>
                                    </p:set>
                                  </p:childTnLst>
                                </p:cTn>
                              </p:par>
                              <p:par>
                                <p:cTn id="123" presetID="10" presetClass="exit" presetSubtype="0" fill="hold" nodeType="withEffect">
                                  <p:stCondLst>
                                    <p:cond delay="0"/>
                                  </p:stCondLst>
                                  <p:childTnLst>
                                    <p:animEffect transition="out" filter="fade">
                                      <p:cBhvr>
                                        <p:cTn id="124" dur="500"/>
                                        <p:tgtEl>
                                          <p:spTgt spid="16411"/>
                                        </p:tgtEl>
                                      </p:cBhvr>
                                    </p:animEffect>
                                    <p:set>
                                      <p:cBhvr>
                                        <p:cTn id="125" dur="1" fill="hold">
                                          <p:stCondLst>
                                            <p:cond delay="499"/>
                                          </p:stCondLst>
                                        </p:cTn>
                                        <p:tgtEl>
                                          <p:spTgt spid="16411"/>
                                        </p:tgtEl>
                                        <p:attrNameLst>
                                          <p:attrName>style.visibility</p:attrName>
                                        </p:attrNameLst>
                                      </p:cBhvr>
                                      <p:to>
                                        <p:strVal val="hidden"/>
                                      </p:to>
                                    </p:set>
                                  </p:childTnLst>
                                </p:cTn>
                              </p:par>
                              <p:par>
                                <p:cTn id="126" presetID="10" presetClass="exit" presetSubtype="0" fill="hold" nodeType="withEffect">
                                  <p:stCondLst>
                                    <p:cond delay="0"/>
                                  </p:stCondLst>
                                  <p:childTnLst>
                                    <p:animEffect transition="out" filter="fade">
                                      <p:cBhvr>
                                        <p:cTn id="127" dur="500"/>
                                        <p:tgtEl>
                                          <p:spTgt spid="185"/>
                                        </p:tgtEl>
                                      </p:cBhvr>
                                    </p:animEffect>
                                    <p:set>
                                      <p:cBhvr>
                                        <p:cTn id="128" dur="1" fill="hold">
                                          <p:stCondLst>
                                            <p:cond delay="499"/>
                                          </p:stCondLst>
                                        </p:cTn>
                                        <p:tgtEl>
                                          <p:spTgt spid="185"/>
                                        </p:tgtEl>
                                        <p:attrNameLst>
                                          <p:attrName>style.visibility</p:attrName>
                                        </p:attrNameLst>
                                      </p:cBhvr>
                                      <p:to>
                                        <p:strVal val="hidden"/>
                                      </p:to>
                                    </p:set>
                                  </p:childTnLst>
                                </p:cTn>
                              </p:par>
                              <p:par>
                                <p:cTn id="129" presetID="10" presetClass="exit" presetSubtype="0" fill="hold" nodeType="withEffect">
                                  <p:stCondLst>
                                    <p:cond delay="0"/>
                                  </p:stCondLst>
                                  <p:childTnLst>
                                    <p:animEffect transition="out" filter="fade">
                                      <p:cBhvr>
                                        <p:cTn id="130" dur="500"/>
                                        <p:tgtEl>
                                          <p:spTgt spid="188"/>
                                        </p:tgtEl>
                                      </p:cBhvr>
                                    </p:animEffect>
                                    <p:set>
                                      <p:cBhvr>
                                        <p:cTn id="131" dur="1" fill="hold">
                                          <p:stCondLst>
                                            <p:cond delay="499"/>
                                          </p:stCondLst>
                                        </p:cTn>
                                        <p:tgtEl>
                                          <p:spTgt spid="188"/>
                                        </p:tgtEl>
                                        <p:attrNameLst>
                                          <p:attrName>style.visibility</p:attrName>
                                        </p:attrNameLst>
                                      </p:cBhvr>
                                      <p:to>
                                        <p:strVal val="hidden"/>
                                      </p:to>
                                    </p:set>
                                  </p:childTnLst>
                                </p:cTn>
                              </p:par>
                              <p:par>
                                <p:cTn id="132" presetID="10" presetClass="exit" presetSubtype="0" fill="hold" nodeType="withEffect">
                                  <p:stCondLst>
                                    <p:cond delay="0"/>
                                  </p:stCondLst>
                                  <p:childTnLst>
                                    <p:animEffect transition="out" filter="fade">
                                      <p:cBhvr>
                                        <p:cTn id="133" dur="500"/>
                                        <p:tgtEl>
                                          <p:spTgt spid="191"/>
                                        </p:tgtEl>
                                      </p:cBhvr>
                                    </p:animEffect>
                                    <p:set>
                                      <p:cBhvr>
                                        <p:cTn id="134" dur="1" fill="hold">
                                          <p:stCondLst>
                                            <p:cond delay="499"/>
                                          </p:stCondLst>
                                        </p:cTn>
                                        <p:tgtEl>
                                          <p:spTgt spid="191"/>
                                        </p:tgtEl>
                                        <p:attrNameLst>
                                          <p:attrName>style.visibility</p:attrName>
                                        </p:attrNameLst>
                                      </p:cBhvr>
                                      <p:to>
                                        <p:strVal val="hidden"/>
                                      </p:to>
                                    </p:set>
                                  </p:childTnLst>
                                </p:cTn>
                              </p:par>
                              <p:par>
                                <p:cTn id="135" presetID="10" presetClass="exit" presetSubtype="0" fill="hold" nodeType="withEffect">
                                  <p:stCondLst>
                                    <p:cond delay="0"/>
                                  </p:stCondLst>
                                  <p:childTnLst>
                                    <p:animEffect transition="out" filter="fade">
                                      <p:cBhvr>
                                        <p:cTn id="136" dur="500"/>
                                        <p:tgtEl>
                                          <p:spTgt spid="232"/>
                                        </p:tgtEl>
                                      </p:cBhvr>
                                    </p:animEffect>
                                    <p:set>
                                      <p:cBhvr>
                                        <p:cTn id="137" dur="1" fill="hold">
                                          <p:stCondLst>
                                            <p:cond delay="499"/>
                                          </p:stCondLst>
                                        </p:cTn>
                                        <p:tgtEl>
                                          <p:spTgt spid="232"/>
                                        </p:tgtEl>
                                        <p:attrNameLst>
                                          <p:attrName>style.visibility</p:attrName>
                                        </p:attrNameLst>
                                      </p:cBhvr>
                                      <p:to>
                                        <p:strVal val="hidden"/>
                                      </p:to>
                                    </p:set>
                                  </p:childTnLst>
                                </p:cTn>
                              </p:par>
                              <p:par>
                                <p:cTn id="138" presetID="10" presetClass="exit" presetSubtype="0" fill="hold" nodeType="withEffect">
                                  <p:stCondLst>
                                    <p:cond delay="0"/>
                                  </p:stCondLst>
                                  <p:childTnLst>
                                    <p:animEffect transition="out" filter="fade">
                                      <p:cBhvr>
                                        <p:cTn id="139" dur="500"/>
                                        <p:tgtEl>
                                          <p:spTgt spid="237"/>
                                        </p:tgtEl>
                                      </p:cBhvr>
                                    </p:animEffect>
                                    <p:set>
                                      <p:cBhvr>
                                        <p:cTn id="140" dur="1" fill="hold">
                                          <p:stCondLst>
                                            <p:cond delay="499"/>
                                          </p:stCondLst>
                                        </p:cTn>
                                        <p:tgtEl>
                                          <p:spTgt spid="237"/>
                                        </p:tgtEl>
                                        <p:attrNameLst>
                                          <p:attrName>style.visibility</p:attrName>
                                        </p:attrNameLst>
                                      </p:cBhvr>
                                      <p:to>
                                        <p:strVal val="hidden"/>
                                      </p:to>
                                    </p:set>
                                  </p:childTnLst>
                                </p:cTn>
                              </p:par>
                            </p:childTnLst>
                          </p:cTn>
                        </p:par>
                      </p:childTnLst>
                    </p:cTn>
                  </p:par>
                  <p:par>
                    <p:cTn id="141" fill="hold" nodeType="clickPar">
                      <p:stCondLst>
                        <p:cond delay="indefinite"/>
                      </p:stCondLst>
                      <p:childTnLst>
                        <p:par>
                          <p:cTn id="142" fill="hold" nodeType="withGroup">
                            <p:stCondLst>
                              <p:cond delay="0"/>
                            </p:stCondLst>
                            <p:childTnLst>
                              <p:par>
                                <p:cTn id="143" presetID="22" presetClass="entr" presetSubtype="1" fill="hold" nodeType="clickEffect">
                                  <p:stCondLst>
                                    <p:cond delay="0"/>
                                  </p:stCondLst>
                                  <p:childTnLst>
                                    <p:set>
                                      <p:cBhvr>
                                        <p:cTn id="144" dur="1" fill="hold">
                                          <p:stCondLst>
                                            <p:cond delay="0"/>
                                          </p:stCondLst>
                                        </p:cTn>
                                        <p:tgtEl>
                                          <p:spTgt spid="251"/>
                                        </p:tgtEl>
                                        <p:attrNameLst>
                                          <p:attrName>style.visibility</p:attrName>
                                        </p:attrNameLst>
                                      </p:cBhvr>
                                      <p:to>
                                        <p:strVal val="visible"/>
                                      </p:to>
                                    </p:set>
                                    <p:animEffect transition="in" filter="wipe(up)">
                                      <p:cBhvr>
                                        <p:cTn id="145" dur="1000"/>
                                        <p:tgtEl>
                                          <p:spTgt spid="251"/>
                                        </p:tgtEl>
                                      </p:cBhvr>
                                    </p:animEffect>
                                  </p:childTnLst>
                                </p:cTn>
                              </p:par>
                              <p:par>
                                <p:cTn id="146" presetID="10" presetClass="entr" presetSubtype="0" fill="hold" nodeType="withEffect">
                                  <p:stCondLst>
                                    <p:cond delay="0"/>
                                  </p:stCondLst>
                                  <p:childTnLst>
                                    <p:set>
                                      <p:cBhvr>
                                        <p:cTn id="147" dur="1" fill="hold">
                                          <p:stCondLst>
                                            <p:cond delay="0"/>
                                          </p:stCondLst>
                                        </p:cTn>
                                        <p:tgtEl>
                                          <p:spTgt spid="257"/>
                                        </p:tgtEl>
                                        <p:attrNameLst>
                                          <p:attrName>style.visibility</p:attrName>
                                        </p:attrNameLst>
                                      </p:cBhvr>
                                      <p:to>
                                        <p:strVal val="visible"/>
                                      </p:to>
                                    </p:set>
                                    <p:animEffect transition="in" filter="fade">
                                      <p:cBhvr>
                                        <p:cTn id="148" dur="500"/>
                                        <p:tgtEl>
                                          <p:spTgt spid="257"/>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22" presetClass="entr" presetSubtype="8" fill="hold" nodeType="clickEffect">
                                  <p:stCondLst>
                                    <p:cond delay="0"/>
                                  </p:stCondLst>
                                  <p:childTnLst>
                                    <p:set>
                                      <p:cBhvr>
                                        <p:cTn id="152" dur="1" fill="hold">
                                          <p:stCondLst>
                                            <p:cond delay="0"/>
                                          </p:stCondLst>
                                        </p:cTn>
                                        <p:tgtEl>
                                          <p:spTgt spid="252"/>
                                        </p:tgtEl>
                                        <p:attrNameLst>
                                          <p:attrName>style.visibility</p:attrName>
                                        </p:attrNameLst>
                                      </p:cBhvr>
                                      <p:to>
                                        <p:strVal val="visible"/>
                                      </p:to>
                                    </p:set>
                                    <p:animEffect transition="in" filter="wipe(left)">
                                      <p:cBhvr>
                                        <p:cTn id="153" dur="500"/>
                                        <p:tgtEl>
                                          <p:spTgt spid="252"/>
                                        </p:tgtEl>
                                      </p:cBhvr>
                                    </p:animEffect>
                                  </p:childTnLst>
                                </p:cTn>
                              </p:par>
                              <p:par>
                                <p:cTn id="154" presetID="10" presetClass="entr" presetSubtype="0" fill="hold" nodeType="withEffect">
                                  <p:stCondLst>
                                    <p:cond delay="0"/>
                                  </p:stCondLst>
                                  <p:childTnLst>
                                    <p:set>
                                      <p:cBhvr>
                                        <p:cTn id="155" dur="1" fill="hold">
                                          <p:stCondLst>
                                            <p:cond delay="0"/>
                                          </p:stCondLst>
                                        </p:cTn>
                                        <p:tgtEl>
                                          <p:spTgt spid="256"/>
                                        </p:tgtEl>
                                        <p:attrNameLst>
                                          <p:attrName>style.visibility</p:attrName>
                                        </p:attrNameLst>
                                      </p:cBhvr>
                                      <p:to>
                                        <p:strVal val="visible"/>
                                      </p:to>
                                    </p:set>
                                    <p:animEffect transition="in" filter="fade">
                                      <p:cBhvr>
                                        <p:cTn id="156" dur="2000"/>
                                        <p:tgtEl>
                                          <p:spTgt spid="256"/>
                                        </p:tgtEl>
                                      </p:cBhvr>
                                    </p:animEffect>
                                  </p:childTnLst>
                                </p:cTn>
                              </p:par>
                            </p:childTnLst>
                          </p:cTn>
                        </p:par>
                      </p:childTnLst>
                    </p:cTn>
                  </p:par>
                  <p:par>
                    <p:cTn id="157" fill="hold" nodeType="clickPar">
                      <p:stCondLst>
                        <p:cond delay="indefinite"/>
                      </p:stCondLst>
                      <p:childTnLst>
                        <p:par>
                          <p:cTn id="158" fill="hold" nodeType="withGroup">
                            <p:stCondLst>
                              <p:cond delay="0"/>
                            </p:stCondLst>
                            <p:childTnLst>
                              <p:par>
                                <p:cTn id="159" presetID="10" presetClass="exit" presetSubtype="0" fill="hold" nodeType="clickEffect">
                                  <p:stCondLst>
                                    <p:cond delay="0"/>
                                  </p:stCondLst>
                                  <p:childTnLst>
                                    <p:animEffect transition="out" filter="fade">
                                      <p:cBhvr>
                                        <p:cTn id="160" dur="500"/>
                                        <p:tgtEl>
                                          <p:spTgt spid="239"/>
                                        </p:tgtEl>
                                      </p:cBhvr>
                                    </p:animEffect>
                                    <p:set>
                                      <p:cBhvr>
                                        <p:cTn id="161" dur="1" fill="hold">
                                          <p:stCondLst>
                                            <p:cond delay="499"/>
                                          </p:stCondLst>
                                        </p:cTn>
                                        <p:tgtEl>
                                          <p:spTgt spid="239"/>
                                        </p:tgtEl>
                                        <p:attrNameLst>
                                          <p:attrName>style.visibility</p:attrName>
                                        </p:attrNameLst>
                                      </p:cBhvr>
                                      <p:to>
                                        <p:strVal val="hidden"/>
                                      </p:to>
                                    </p:set>
                                  </p:childTnLst>
                                </p:cTn>
                              </p:par>
                              <p:par>
                                <p:cTn id="162" presetID="10" presetClass="exit" presetSubtype="0" fill="hold" nodeType="withEffect">
                                  <p:stCondLst>
                                    <p:cond delay="0"/>
                                  </p:stCondLst>
                                  <p:childTnLst>
                                    <p:animEffect transition="out" filter="fade">
                                      <p:cBhvr>
                                        <p:cTn id="163" dur="500"/>
                                        <p:tgtEl>
                                          <p:spTgt spid="240"/>
                                        </p:tgtEl>
                                      </p:cBhvr>
                                    </p:animEffect>
                                    <p:set>
                                      <p:cBhvr>
                                        <p:cTn id="164" dur="1" fill="hold">
                                          <p:stCondLst>
                                            <p:cond delay="499"/>
                                          </p:stCondLst>
                                        </p:cTn>
                                        <p:tgtEl>
                                          <p:spTgt spid="240"/>
                                        </p:tgtEl>
                                        <p:attrNameLst>
                                          <p:attrName>style.visibility</p:attrName>
                                        </p:attrNameLst>
                                      </p:cBhvr>
                                      <p:to>
                                        <p:strVal val="hidden"/>
                                      </p:to>
                                    </p:set>
                                  </p:childTnLst>
                                </p:cTn>
                              </p:par>
                              <p:par>
                                <p:cTn id="165" presetID="10" presetClass="exit" presetSubtype="0" fill="hold" nodeType="withEffect">
                                  <p:stCondLst>
                                    <p:cond delay="0"/>
                                  </p:stCondLst>
                                  <p:childTnLst>
                                    <p:animEffect transition="out" filter="fade">
                                      <p:cBhvr>
                                        <p:cTn id="166" dur="500"/>
                                        <p:tgtEl>
                                          <p:spTgt spid="241"/>
                                        </p:tgtEl>
                                      </p:cBhvr>
                                    </p:animEffect>
                                    <p:set>
                                      <p:cBhvr>
                                        <p:cTn id="167" dur="1" fill="hold">
                                          <p:stCondLst>
                                            <p:cond delay="499"/>
                                          </p:stCondLst>
                                        </p:cTn>
                                        <p:tgtEl>
                                          <p:spTgt spid="241"/>
                                        </p:tgtEl>
                                        <p:attrNameLst>
                                          <p:attrName>style.visibility</p:attrName>
                                        </p:attrNameLst>
                                      </p:cBhvr>
                                      <p:to>
                                        <p:strVal val="hidden"/>
                                      </p:to>
                                    </p:set>
                                  </p:childTnLst>
                                </p:cTn>
                              </p:par>
                              <p:par>
                                <p:cTn id="168" presetID="10" presetClass="exit" presetSubtype="0" fill="hold" nodeType="withEffect">
                                  <p:stCondLst>
                                    <p:cond delay="0"/>
                                  </p:stCondLst>
                                  <p:childTnLst>
                                    <p:animEffect transition="out" filter="fade">
                                      <p:cBhvr>
                                        <p:cTn id="169" dur="500"/>
                                        <p:tgtEl>
                                          <p:spTgt spid="238"/>
                                        </p:tgtEl>
                                      </p:cBhvr>
                                    </p:animEffect>
                                    <p:set>
                                      <p:cBhvr>
                                        <p:cTn id="170" dur="1" fill="hold">
                                          <p:stCondLst>
                                            <p:cond delay="499"/>
                                          </p:stCondLst>
                                        </p:cTn>
                                        <p:tgtEl>
                                          <p:spTgt spid="238"/>
                                        </p:tgtEl>
                                        <p:attrNameLst>
                                          <p:attrName>style.visibility</p:attrName>
                                        </p:attrNameLst>
                                      </p:cBhvr>
                                      <p:to>
                                        <p:strVal val="hidden"/>
                                      </p:to>
                                    </p:set>
                                  </p:childTnLst>
                                </p:cTn>
                              </p:par>
                              <p:par>
                                <p:cTn id="171" presetID="10" presetClass="exit" presetSubtype="0" fill="hold" grpId="1" nodeType="withEffect">
                                  <p:stCondLst>
                                    <p:cond delay="0"/>
                                  </p:stCondLst>
                                  <p:childTnLst>
                                    <p:animEffect transition="out" filter="fade">
                                      <p:cBhvr>
                                        <p:cTn id="172" dur="500"/>
                                        <p:tgtEl>
                                          <p:spTgt spid="243">
                                            <p:txEl>
                                              <p:pRg st="0" end="0"/>
                                            </p:txEl>
                                          </p:spTgt>
                                        </p:tgtEl>
                                      </p:cBhvr>
                                    </p:animEffect>
                                    <p:set>
                                      <p:cBhvr>
                                        <p:cTn id="173" dur="1" fill="hold">
                                          <p:stCondLst>
                                            <p:cond delay="499"/>
                                          </p:stCondLst>
                                        </p:cTn>
                                        <p:tgtEl>
                                          <p:spTgt spid="243">
                                            <p:txEl>
                                              <p:pRg st="0" end="0"/>
                                            </p:txEl>
                                          </p:spTgt>
                                        </p:tgtEl>
                                        <p:attrNameLst>
                                          <p:attrName>style.visibility</p:attrName>
                                        </p:attrNameLst>
                                      </p:cBhvr>
                                      <p:to>
                                        <p:strVal val="hidden"/>
                                      </p:to>
                                    </p:se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10" presetClass="entr" presetSubtype="0" fill="hold" nodeType="clickEffect">
                                  <p:stCondLst>
                                    <p:cond delay="0"/>
                                  </p:stCondLst>
                                  <p:childTnLst>
                                    <p:set>
                                      <p:cBhvr>
                                        <p:cTn id="177" dur="1" fill="hold">
                                          <p:stCondLst>
                                            <p:cond delay="0"/>
                                          </p:stCondLst>
                                        </p:cTn>
                                        <p:tgtEl>
                                          <p:spTgt spid="258"/>
                                        </p:tgtEl>
                                        <p:attrNameLst>
                                          <p:attrName>style.visibility</p:attrName>
                                        </p:attrNameLst>
                                      </p:cBhvr>
                                      <p:to>
                                        <p:strVal val="visible"/>
                                      </p:to>
                                    </p:set>
                                    <p:animEffect transition="in" filter="fade">
                                      <p:cBhvr>
                                        <p:cTn id="178" dur="500"/>
                                        <p:tgtEl>
                                          <p:spTgt spid="258"/>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10" presetClass="entr" presetSubtype="0" fill="hold" grpId="0" nodeType="clickEffect">
                                  <p:stCondLst>
                                    <p:cond delay="0"/>
                                  </p:stCondLst>
                                  <p:childTnLst>
                                    <p:set>
                                      <p:cBhvr>
                                        <p:cTn id="182" dur="1" fill="hold">
                                          <p:stCondLst>
                                            <p:cond delay="0"/>
                                          </p:stCondLst>
                                        </p:cTn>
                                        <p:tgtEl>
                                          <p:spTgt spid="259">
                                            <p:txEl>
                                              <p:pRg st="0" end="0"/>
                                            </p:txEl>
                                          </p:spTgt>
                                        </p:tgtEl>
                                        <p:attrNameLst>
                                          <p:attrName>style.visibility</p:attrName>
                                        </p:attrNameLst>
                                      </p:cBhvr>
                                      <p:to>
                                        <p:strVal val="visible"/>
                                      </p:to>
                                    </p:set>
                                    <p:animEffect transition="in" filter="fade">
                                      <p:cBhvr>
                                        <p:cTn id="183" dur="500"/>
                                        <p:tgtEl>
                                          <p:spTgt spid="259">
                                            <p:txEl>
                                              <p:pRg st="0" end="0"/>
                                            </p:txEl>
                                          </p:spTgt>
                                        </p:tgtEl>
                                      </p:cBhvr>
                                    </p:animEffect>
                                  </p:childTnLst>
                                </p:cTn>
                              </p:par>
                            </p:childTnLst>
                          </p:cTn>
                        </p:par>
                      </p:childTnLst>
                    </p:cTn>
                  </p:par>
                  <p:par>
                    <p:cTn id="184" fill="hold" nodeType="clickPar">
                      <p:stCondLst>
                        <p:cond delay="indefinite"/>
                      </p:stCondLst>
                      <p:childTnLst>
                        <p:par>
                          <p:cTn id="185" fill="hold" nodeType="withGroup">
                            <p:stCondLst>
                              <p:cond delay="0"/>
                            </p:stCondLst>
                            <p:childTnLst>
                              <p:par>
                                <p:cTn id="186" presetID="10" presetClass="entr" presetSubtype="0" fill="hold" nodeType="clickEffect">
                                  <p:stCondLst>
                                    <p:cond delay="0"/>
                                  </p:stCondLst>
                                  <p:childTnLst>
                                    <p:set>
                                      <p:cBhvr>
                                        <p:cTn id="187" dur="1" fill="hold">
                                          <p:stCondLst>
                                            <p:cond delay="0"/>
                                          </p:stCondLst>
                                        </p:cTn>
                                        <p:tgtEl>
                                          <p:spTgt spid="260"/>
                                        </p:tgtEl>
                                        <p:attrNameLst>
                                          <p:attrName>style.visibility</p:attrName>
                                        </p:attrNameLst>
                                      </p:cBhvr>
                                      <p:to>
                                        <p:strVal val="visible"/>
                                      </p:to>
                                    </p:set>
                                    <p:animEffect transition="in" filter="fade">
                                      <p:cBhvr>
                                        <p:cTn id="188" dur="500"/>
                                        <p:tgtEl>
                                          <p:spTgt spid="260"/>
                                        </p:tgtEl>
                                      </p:cBhvr>
                                    </p:animEffect>
                                  </p:childTnLst>
                                </p:cTn>
                              </p:par>
                            </p:childTnLst>
                          </p:cTn>
                        </p:par>
                      </p:childTnLst>
                    </p:cTn>
                  </p:par>
                  <p:par>
                    <p:cTn id="189" fill="hold" nodeType="clickPar">
                      <p:stCondLst>
                        <p:cond delay="indefinite"/>
                      </p:stCondLst>
                      <p:childTnLst>
                        <p:par>
                          <p:cTn id="190" fill="hold" nodeType="withGroup">
                            <p:stCondLst>
                              <p:cond delay="0"/>
                            </p:stCondLst>
                            <p:childTnLst>
                              <p:par>
                                <p:cTn id="191" presetID="10" presetClass="entr" presetSubtype="0" fill="hold" nodeType="clickEffect">
                                  <p:stCondLst>
                                    <p:cond delay="0"/>
                                  </p:stCondLst>
                                  <p:childTnLst>
                                    <p:set>
                                      <p:cBhvr>
                                        <p:cTn id="192" dur="1" fill="hold">
                                          <p:stCondLst>
                                            <p:cond delay="0"/>
                                          </p:stCondLst>
                                        </p:cTn>
                                        <p:tgtEl>
                                          <p:spTgt spid="261"/>
                                        </p:tgtEl>
                                        <p:attrNameLst>
                                          <p:attrName>style.visibility</p:attrName>
                                        </p:attrNameLst>
                                      </p:cBhvr>
                                      <p:to>
                                        <p:strVal val="visible"/>
                                      </p:to>
                                    </p:set>
                                    <p:animEffect transition="in" filter="fade">
                                      <p:cBhvr>
                                        <p:cTn id="193" dur="500"/>
                                        <p:tgtEl>
                                          <p:spTgt spid="261"/>
                                        </p:tgtEl>
                                      </p:cBhvr>
                                    </p:animEffect>
                                  </p:childTnLst>
                                </p:cTn>
                              </p:par>
                            </p:childTnLst>
                          </p:cTn>
                        </p:par>
                      </p:childTnLst>
                    </p:cTn>
                  </p:par>
                  <p:par>
                    <p:cTn id="194" fill="hold" nodeType="clickPar">
                      <p:stCondLst>
                        <p:cond delay="indefinite"/>
                      </p:stCondLst>
                      <p:childTnLst>
                        <p:par>
                          <p:cTn id="195" fill="hold" nodeType="withGroup">
                            <p:stCondLst>
                              <p:cond delay="0"/>
                            </p:stCondLst>
                            <p:childTnLst>
                              <p:par>
                                <p:cTn id="196" presetID="10" presetClass="entr" presetSubtype="0" fill="hold" nodeType="clickEffect">
                                  <p:stCondLst>
                                    <p:cond delay="0"/>
                                  </p:stCondLst>
                                  <p:childTnLst>
                                    <p:set>
                                      <p:cBhvr>
                                        <p:cTn id="197" dur="1" fill="hold">
                                          <p:stCondLst>
                                            <p:cond delay="0"/>
                                          </p:stCondLst>
                                        </p:cTn>
                                        <p:tgtEl>
                                          <p:spTgt spid="265"/>
                                        </p:tgtEl>
                                        <p:attrNameLst>
                                          <p:attrName>style.visibility</p:attrName>
                                        </p:attrNameLst>
                                      </p:cBhvr>
                                      <p:to>
                                        <p:strVal val="visible"/>
                                      </p:to>
                                    </p:set>
                                    <p:animEffect transition="in" filter="fade">
                                      <p:cBhvr>
                                        <p:cTn id="198" dur="500"/>
                                        <p:tgtEl>
                                          <p:spTgt spid="265"/>
                                        </p:tgtEl>
                                      </p:cBhvr>
                                    </p:animEffect>
                                  </p:childTnLst>
                                </p:cTn>
                              </p:par>
                            </p:childTnLst>
                          </p:cTn>
                        </p:par>
                      </p:childTnLst>
                    </p:cTn>
                  </p:par>
                  <p:par>
                    <p:cTn id="199" fill="hold" nodeType="clickPar">
                      <p:stCondLst>
                        <p:cond delay="indefinite"/>
                      </p:stCondLst>
                      <p:childTnLst>
                        <p:par>
                          <p:cTn id="200" fill="hold" nodeType="withGroup">
                            <p:stCondLst>
                              <p:cond delay="0"/>
                            </p:stCondLst>
                            <p:childTnLst>
                              <p:par>
                                <p:cTn id="201" presetID="10" presetClass="entr" presetSubtype="0" fill="hold" nodeType="clickEffect">
                                  <p:stCondLst>
                                    <p:cond delay="0"/>
                                  </p:stCondLst>
                                  <p:childTnLst>
                                    <p:set>
                                      <p:cBhvr>
                                        <p:cTn id="202" dur="1" fill="hold">
                                          <p:stCondLst>
                                            <p:cond delay="0"/>
                                          </p:stCondLst>
                                        </p:cTn>
                                        <p:tgtEl>
                                          <p:spTgt spid="262"/>
                                        </p:tgtEl>
                                        <p:attrNameLst>
                                          <p:attrName>style.visibility</p:attrName>
                                        </p:attrNameLst>
                                      </p:cBhvr>
                                      <p:to>
                                        <p:strVal val="visible"/>
                                      </p:to>
                                    </p:set>
                                    <p:animEffect transition="in" filter="fade">
                                      <p:cBhvr>
                                        <p:cTn id="203" dur="500"/>
                                        <p:tgtEl>
                                          <p:spTgt spid="262"/>
                                        </p:tgtEl>
                                      </p:cBhvr>
                                    </p:animEffect>
                                  </p:childTnLst>
                                </p:cTn>
                              </p:par>
                            </p:childTnLst>
                          </p:cTn>
                        </p:par>
                      </p:childTnLst>
                    </p:cTn>
                  </p:par>
                  <p:par>
                    <p:cTn id="204" fill="hold" nodeType="clickPar">
                      <p:stCondLst>
                        <p:cond delay="indefinite"/>
                      </p:stCondLst>
                      <p:childTnLst>
                        <p:par>
                          <p:cTn id="205" fill="hold" nodeType="withGroup">
                            <p:stCondLst>
                              <p:cond delay="0"/>
                            </p:stCondLst>
                            <p:childTnLst>
                              <p:par>
                                <p:cTn id="206" presetID="10" presetClass="entr" presetSubtype="0" fill="hold" nodeType="clickEffect">
                                  <p:stCondLst>
                                    <p:cond delay="0"/>
                                  </p:stCondLst>
                                  <p:childTnLst>
                                    <p:set>
                                      <p:cBhvr>
                                        <p:cTn id="207" dur="1" fill="hold">
                                          <p:stCondLst>
                                            <p:cond delay="0"/>
                                          </p:stCondLst>
                                        </p:cTn>
                                        <p:tgtEl>
                                          <p:spTgt spid="263"/>
                                        </p:tgtEl>
                                        <p:attrNameLst>
                                          <p:attrName>style.visibility</p:attrName>
                                        </p:attrNameLst>
                                      </p:cBhvr>
                                      <p:to>
                                        <p:strVal val="visible"/>
                                      </p:to>
                                    </p:set>
                                    <p:animEffect transition="in" filter="fade">
                                      <p:cBhvr>
                                        <p:cTn id="208" dur="500"/>
                                        <p:tgtEl>
                                          <p:spTgt spid="263"/>
                                        </p:tgtEl>
                                      </p:cBhvr>
                                    </p:animEffect>
                                  </p:childTnLst>
                                </p:cTn>
                              </p:par>
                            </p:childTnLst>
                          </p:cTn>
                        </p:par>
                      </p:childTnLst>
                    </p:cTn>
                  </p:par>
                  <p:par>
                    <p:cTn id="209" fill="hold" nodeType="clickPar">
                      <p:stCondLst>
                        <p:cond delay="indefinite"/>
                      </p:stCondLst>
                      <p:childTnLst>
                        <p:par>
                          <p:cTn id="210" fill="hold" nodeType="withGroup">
                            <p:stCondLst>
                              <p:cond delay="0"/>
                            </p:stCondLst>
                            <p:childTnLst>
                              <p:par>
                                <p:cTn id="211" presetID="10" presetClass="entr" presetSubtype="0" fill="hold" nodeType="clickEffect">
                                  <p:stCondLst>
                                    <p:cond delay="0"/>
                                  </p:stCondLst>
                                  <p:childTnLst>
                                    <p:set>
                                      <p:cBhvr>
                                        <p:cTn id="212" dur="1" fill="hold">
                                          <p:stCondLst>
                                            <p:cond delay="0"/>
                                          </p:stCondLst>
                                        </p:cTn>
                                        <p:tgtEl>
                                          <p:spTgt spid="264"/>
                                        </p:tgtEl>
                                        <p:attrNameLst>
                                          <p:attrName>style.visibility</p:attrName>
                                        </p:attrNameLst>
                                      </p:cBhvr>
                                      <p:to>
                                        <p:strVal val="visible"/>
                                      </p:to>
                                    </p:set>
                                    <p:animEffect transition="in" filter="fade">
                                      <p:cBhvr>
                                        <p:cTn id="213" dur="500"/>
                                        <p:tgtEl>
                                          <p:spTgt spid="2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 grpId="0" build="p"/>
      <p:bldP spid="243" grpId="1" build="allAtOnce"/>
      <p:bldP spid="259" grpId="0" build="p"/>
      <p:bldP spid="2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8CCDB184-6C1E-4345-9289-3DC409423D14}"/>
              </a:ext>
            </a:extLst>
          </p:cNvPr>
          <p:cNvSpPr>
            <a:spLocks noGrp="1" noRot="1" noChangeAspect="1" noMove="1" noResize="1" noEditPoints="1" noAdjustHandles="1" noChangeArrowheads="1" noChangeShapeType="1" noTextEdit="1"/>
          </p:cNvSpPr>
          <p:nvPr>
            <p:ph idx="1"/>
          </p:nvPr>
        </p:nvSpPr>
        <p:spPr>
          <a:xfrm>
            <a:off x="-905" y="935947"/>
            <a:ext cx="9333591" cy="1628775"/>
          </a:xfrm>
          <a:blipFill>
            <a:blip r:embed="rId3"/>
            <a:stretch>
              <a:fillRect l="-653" t="-5618"/>
            </a:stretch>
          </a:blipFill>
        </p:spPr>
        <p:txBody>
          <a:bodyPr/>
          <a:lstStyle/>
          <a:p>
            <a:pPr>
              <a:defRPr/>
            </a:pPr>
            <a:r>
              <a:rPr lang="en-CA">
                <a:noFill/>
              </a:rPr>
              <a:t> </a:t>
            </a:r>
          </a:p>
        </p:txBody>
      </p:sp>
      <p:sp>
        <p:nvSpPr>
          <p:cNvPr id="4" name="Rectangle 4">
            <a:extLst>
              <a:ext uri="{FF2B5EF4-FFF2-40B4-BE49-F238E27FC236}">
                <a16:creationId xmlns:a16="http://schemas.microsoft.com/office/drawing/2014/main" id="{F537E2FD-E360-4401-99B3-FA7792AFCD36}"/>
              </a:ext>
            </a:extLst>
          </p:cNvPr>
          <p:cNvSpPr txBox="1">
            <a:spLocks noChangeArrowheads="1"/>
          </p:cNvSpPr>
          <p:nvPr/>
        </p:nvSpPr>
        <p:spPr>
          <a:xfrm>
            <a:off x="442913" y="103188"/>
            <a:ext cx="8243887" cy="9874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l" defTabSz="914400" rtl="0" eaLnBrk="1" latinLnBrk="0" hangingPunct="1">
              <a:lnSpc>
                <a:spcPct val="90000"/>
              </a:lnSpc>
              <a:spcBef>
                <a:spcPct val="0"/>
              </a:spcBef>
              <a:buNone/>
              <a:defRPr sz="4200" b="0" kern="1200" cap="all" baseline="0">
                <a:blipFill>
                  <a:blip r:embed="rId4">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fontAlgn="auto">
              <a:spcAft>
                <a:spcPts val="0"/>
              </a:spcAft>
              <a:defRPr/>
            </a:pPr>
            <a:r>
              <a:rPr lang="en-CA" altLang="en-US" sz="3300" dirty="0">
                <a:latin typeface="+mn-lt"/>
              </a:rPr>
              <a:t>What is the </a:t>
            </a:r>
            <a:r>
              <a:rPr lang="en-CA" altLang="en-US" sz="3300" dirty="0" err="1">
                <a:latin typeface="+mn-lt"/>
              </a:rPr>
              <a:t>AMBIGUous</a:t>
            </a:r>
            <a:r>
              <a:rPr lang="en-CA" altLang="en-US" sz="3300" dirty="0">
                <a:latin typeface="+mn-lt"/>
              </a:rPr>
              <a:t> </a:t>
            </a:r>
            <a:r>
              <a:rPr lang="en-CA" altLang="en-US" sz="3300" dirty="0" err="1">
                <a:latin typeface="+mn-lt"/>
              </a:rPr>
              <a:t>CASe</a:t>
            </a:r>
            <a:r>
              <a:rPr lang="en-CA" altLang="en-US" sz="3300" dirty="0">
                <a:latin typeface="+mn-lt"/>
              </a:rPr>
              <a:t>?</a:t>
            </a:r>
            <a:endParaRPr lang="en-US" altLang="en-US" sz="3300" dirty="0">
              <a:latin typeface="+mn-lt"/>
            </a:endParaRPr>
          </a:p>
        </p:txBody>
      </p:sp>
      <p:sp>
        <p:nvSpPr>
          <p:cNvPr id="5" name="AutoShape 6">
            <a:extLst>
              <a:ext uri="{FF2B5EF4-FFF2-40B4-BE49-F238E27FC236}">
                <a16:creationId xmlns:a16="http://schemas.microsoft.com/office/drawing/2014/main" id="{13A82148-2B36-49B3-82B5-E654D42CA79E}"/>
              </a:ext>
            </a:extLst>
          </p:cNvPr>
          <p:cNvSpPr>
            <a:spLocks noChangeArrowheads="1"/>
          </p:cNvSpPr>
          <p:nvPr/>
        </p:nvSpPr>
        <p:spPr bwMode="auto">
          <a:xfrm>
            <a:off x="1216025" y="2874963"/>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6" name="Object 7">
            <a:extLst>
              <a:ext uri="{FF2B5EF4-FFF2-40B4-BE49-F238E27FC236}">
                <a16:creationId xmlns:a16="http://schemas.microsoft.com/office/drawing/2014/main" id="{562E1351-DFF2-4D90-9EB1-BF394D7F60AB}"/>
              </a:ext>
            </a:extLst>
          </p:cNvPr>
          <p:cNvGraphicFramePr>
            <a:graphicFrameLocks noChangeAspect="1"/>
          </p:cNvGraphicFramePr>
          <p:nvPr/>
        </p:nvGraphicFramePr>
        <p:xfrm>
          <a:off x="981075" y="4267200"/>
          <a:ext cx="190500" cy="215900"/>
        </p:xfrm>
        <a:graphic>
          <a:graphicData uri="http://schemas.openxmlformats.org/presentationml/2006/ole">
            <mc:AlternateContent xmlns:mc="http://schemas.openxmlformats.org/markup-compatibility/2006">
              <mc:Choice xmlns:v="urn:schemas-microsoft-com:vml" Requires="v">
                <p:oleObj name="Equation" r:id="rId5" imgW="190335" imgH="215713" progId="Equation.DSMT4">
                  <p:embed/>
                </p:oleObj>
              </mc:Choice>
              <mc:Fallback>
                <p:oleObj name="Equation" r:id="rId5" imgW="190335" imgH="215713" progId="Equation.DSMT4">
                  <p:embed/>
                  <p:pic>
                    <p:nvPicPr>
                      <p:cNvPr id="6" name="Object 7">
                        <a:extLst>
                          <a:ext uri="{FF2B5EF4-FFF2-40B4-BE49-F238E27FC236}">
                            <a16:creationId xmlns:a16="http://schemas.microsoft.com/office/drawing/2014/main" id="{562E1351-DFF2-4D90-9EB1-BF394D7F60A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81075" y="426720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8">
            <a:extLst>
              <a:ext uri="{FF2B5EF4-FFF2-40B4-BE49-F238E27FC236}">
                <a16:creationId xmlns:a16="http://schemas.microsoft.com/office/drawing/2014/main" id="{099AF664-EA0E-4011-8105-D9A1A311334C}"/>
              </a:ext>
            </a:extLst>
          </p:cNvPr>
          <p:cNvGraphicFramePr>
            <a:graphicFrameLocks noChangeAspect="1"/>
          </p:cNvGraphicFramePr>
          <p:nvPr/>
        </p:nvGraphicFramePr>
        <p:xfrm>
          <a:off x="3770313" y="4249738"/>
          <a:ext cx="190500" cy="215900"/>
        </p:xfrm>
        <a:graphic>
          <a:graphicData uri="http://schemas.openxmlformats.org/presentationml/2006/ole">
            <mc:AlternateContent xmlns:mc="http://schemas.openxmlformats.org/markup-compatibility/2006">
              <mc:Choice xmlns:v="urn:schemas-microsoft-com:vml" Requires="v">
                <p:oleObj name="Equation" r:id="rId7" imgW="190335" imgH="215713" progId="Equation.DSMT4">
                  <p:embed/>
                </p:oleObj>
              </mc:Choice>
              <mc:Fallback>
                <p:oleObj name="Equation" r:id="rId7" imgW="190335" imgH="215713" progId="Equation.DSMT4">
                  <p:embed/>
                  <p:pic>
                    <p:nvPicPr>
                      <p:cNvPr id="7" name="Object 8">
                        <a:extLst>
                          <a:ext uri="{FF2B5EF4-FFF2-40B4-BE49-F238E27FC236}">
                            <a16:creationId xmlns:a16="http://schemas.microsoft.com/office/drawing/2014/main" id="{099AF664-EA0E-4011-8105-D9A1A311334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70313" y="424973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9">
            <a:extLst>
              <a:ext uri="{FF2B5EF4-FFF2-40B4-BE49-F238E27FC236}">
                <a16:creationId xmlns:a16="http://schemas.microsoft.com/office/drawing/2014/main" id="{4EE4B2BA-FF4B-48FB-878A-77AD4B3B5FCD}"/>
              </a:ext>
            </a:extLst>
          </p:cNvPr>
          <p:cNvGraphicFramePr>
            <a:graphicFrameLocks noChangeAspect="1"/>
          </p:cNvGraphicFramePr>
          <p:nvPr/>
        </p:nvGraphicFramePr>
        <p:xfrm>
          <a:off x="2862263" y="2620963"/>
          <a:ext cx="203200" cy="228600"/>
        </p:xfrm>
        <a:graphic>
          <a:graphicData uri="http://schemas.openxmlformats.org/presentationml/2006/ole">
            <mc:AlternateContent xmlns:mc="http://schemas.openxmlformats.org/markup-compatibility/2006">
              <mc:Choice xmlns:v="urn:schemas-microsoft-com:vml" Requires="v">
                <p:oleObj name="Equation" r:id="rId9" imgW="203112" imgH="228501" progId="Equation.DSMT4">
                  <p:embed/>
                </p:oleObj>
              </mc:Choice>
              <mc:Fallback>
                <p:oleObj name="Equation" r:id="rId9" imgW="203112" imgH="228501" progId="Equation.DSMT4">
                  <p:embed/>
                  <p:pic>
                    <p:nvPicPr>
                      <p:cNvPr id="8" name="Object 9">
                        <a:extLst>
                          <a:ext uri="{FF2B5EF4-FFF2-40B4-BE49-F238E27FC236}">
                            <a16:creationId xmlns:a16="http://schemas.microsoft.com/office/drawing/2014/main" id="{4EE4B2BA-FF4B-48FB-878A-77AD4B3B5FC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62263" y="2620963"/>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 name="Object 10">
            <a:extLst>
              <a:ext uri="{FF2B5EF4-FFF2-40B4-BE49-F238E27FC236}">
                <a16:creationId xmlns:a16="http://schemas.microsoft.com/office/drawing/2014/main" id="{FA7D00A3-E3AF-42B0-BBE3-C17F7E0729D8}"/>
              </a:ext>
            </a:extLst>
          </p:cNvPr>
          <p:cNvGraphicFramePr>
            <a:graphicFrameLocks noChangeAspect="1"/>
          </p:cNvGraphicFramePr>
          <p:nvPr/>
        </p:nvGraphicFramePr>
        <p:xfrm>
          <a:off x="3328988" y="3209925"/>
          <a:ext cx="484187" cy="460375"/>
        </p:xfrm>
        <a:graphic>
          <a:graphicData uri="http://schemas.openxmlformats.org/presentationml/2006/ole">
            <mc:AlternateContent xmlns:mc="http://schemas.openxmlformats.org/markup-compatibility/2006">
              <mc:Choice xmlns:v="urn:schemas-microsoft-com:vml" Requires="v">
                <p:oleObj name="Equation" r:id="rId11" imgW="241300" imgH="228600" progId="Equation.DSMT4">
                  <p:embed/>
                </p:oleObj>
              </mc:Choice>
              <mc:Fallback>
                <p:oleObj name="Equation" r:id="rId11" imgW="241300" imgH="228600" progId="Equation.DSMT4">
                  <p:embed/>
                  <p:pic>
                    <p:nvPicPr>
                      <p:cNvPr id="9" name="Object 10">
                        <a:extLst>
                          <a:ext uri="{FF2B5EF4-FFF2-40B4-BE49-F238E27FC236}">
                            <a16:creationId xmlns:a16="http://schemas.microsoft.com/office/drawing/2014/main" id="{FA7D00A3-E3AF-42B0-BBE3-C17F7E0729D8}"/>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328988" y="3209925"/>
                        <a:ext cx="4841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 name="Object 11">
            <a:extLst>
              <a:ext uri="{FF2B5EF4-FFF2-40B4-BE49-F238E27FC236}">
                <a16:creationId xmlns:a16="http://schemas.microsoft.com/office/drawing/2014/main" id="{BC993AE8-F28B-48DF-B716-D778048AFB6D}"/>
              </a:ext>
            </a:extLst>
          </p:cNvPr>
          <p:cNvGraphicFramePr>
            <a:graphicFrameLocks noChangeAspect="1"/>
          </p:cNvGraphicFramePr>
          <p:nvPr/>
        </p:nvGraphicFramePr>
        <p:xfrm>
          <a:off x="1681163" y="3203575"/>
          <a:ext cx="485775" cy="460375"/>
        </p:xfrm>
        <a:graphic>
          <a:graphicData uri="http://schemas.openxmlformats.org/presentationml/2006/ole">
            <mc:AlternateContent xmlns:mc="http://schemas.openxmlformats.org/markup-compatibility/2006">
              <mc:Choice xmlns:v="urn:schemas-microsoft-com:vml" Requires="v">
                <p:oleObj name="Equation" r:id="rId13" imgW="241300" imgH="228600" progId="Equation.DSMT4">
                  <p:embed/>
                </p:oleObj>
              </mc:Choice>
              <mc:Fallback>
                <p:oleObj name="Equation" r:id="rId13" imgW="241300" imgH="228600" progId="Equation.DSMT4">
                  <p:embed/>
                  <p:pic>
                    <p:nvPicPr>
                      <p:cNvPr id="10" name="Object 11">
                        <a:extLst>
                          <a:ext uri="{FF2B5EF4-FFF2-40B4-BE49-F238E27FC236}">
                            <a16:creationId xmlns:a16="http://schemas.microsoft.com/office/drawing/2014/main" id="{BC993AE8-F28B-48DF-B716-D778048AFB6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81163" y="3203575"/>
                        <a:ext cx="485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Arc 12">
            <a:extLst>
              <a:ext uri="{FF2B5EF4-FFF2-40B4-BE49-F238E27FC236}">
                <a16:creationId xmlns:a16="http://schemas.microsoft.com/office/drawing/2014/main" id="{146B427D-BB73-4E1C-92F2-E3243138A8DC}"/>
              </a:ext>
            </a:extLst>
          </p:cNvPr>
          <p:cNvSpPr>
            <a:spLocks/>
          </p:cNvSpPr>
          <p:nvPr/>
        </p:nvSpPr>
        <p:spPr bwMode="auto">
          <a:xfrm rot="10328282" flipH="1" flipV="1">
            <a:off x="1392238" y="4083050"/>
            <a:ext cx="300037"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2" name="Object 13">
            <a:extLst>
              <a:ext uri="{FF2B5EF4-FFF2-40B4-BE49-F238E27FC236}">
                <a16:creationId xmlns:a16="http://schemas.microsoft.com/office/drawing/2014/main" id="{94FE8C90-4FE2-49A4-8479-CDBFD1D4A2E8}"/>
              </a:ext>
            </a:extLst>
          </p:cNvPr>
          <p:cNvGraphicFramePr>
            <a:graphicFrameLocks noChangeAspect="1"/>
          </p:cNvGraphicFramePr>
          <p:nvPr/>
        </p:nvGraphicFramePr>
        <p:xfrm>
          <a:off x="1682750" y="4024313"/>
          <a:ext cx="457200" cy="295275"/>
        </p:xfrm>
        <a:graphic>
          <a:graphicData uri="http://schemas.openxmlformats.org/presentationml/2006/ole">
            <mc:AlternateContent xmlns:mc="http://schemas.openxmlformats.org/markup-compatibility/2006">
              <mc:Choice xmlns:v="urn:schemas-microsoft-com:vml" Requires="v">
                <p:oleObj name="Equation" r:id="rId15" imgW="355446" imgH="228501" progId="Equation.DSMT4">
                  <p:embed/>
                </p:oleObj>
              </mc:Choice>
              <mc:Fallback>
                <p:oleObj name="Equation" r:id="rId15" imgW="355446" imgH="228501" progId="Equation.DSMT4">
                  <p:embed/>
                  <p:pic>
                    <p:nvPicPr>
                      <p:cNvPr id="12" name="Object 13">
                        <a:extLst>
                          <a:ext uri="{FF2B5EF4-FFF2-40B4-BE49-F238E27FC236}">
                            <a16:creationId xmlns:a16="http://schemas.microsoft.com/office/drawing/2014/main" id="{94FE8C90-4FE2-49A4-8479-CDBFD1D4A2E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682750" y="4024313"/>
                        <a:ext cx="457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097" name="Group 4096">
            <a:extLst>
              <a:ext uri="{FF2B5EF4-FFF2-40B4-BE49-F238E27FC236}">
                <a16:creationId xmlns:a16="http://schemas.microsoft.com/office/drawing/2014/main" id="{F3DF9A23-D958-44A7-BA3E-2B2092DE9FA8}"/>
              </a:ext>
            </a:extLst>
          </p:cNvPr>
          <p:cNvGrpSpPr>
            <a:grpSpLocks/>
          </p:cNvGrpSpPr>
          <p:nvPr/>
        </p:nvGrpSpPr>
        <p:grpSpPr bwMode="auto">
          <a:xfrm>
            <a:off x="5534025" y="2586038"/>
            <a:ext cx="2798763" cy="1879600"/>
            <a:chOff x="3794900" y="4716281"/>
            <a:chExt cx="2798085" cy="1879599"/>
          </a:xfrm>
        </p:grpSpPr>
        <p:sp>
          <p:nvSpPr>
            <p:cNvPr id="9254" name="AutoShape 6">
              <a:extLst>
                <a:ext uri="{FF2B5EF4-FFF2-40B4-BE49-F238E27FC236}">
                  <a16:creationId xmlns:a16="http://schemas.microsoft.com/office/drawing/2014/main" id="{F3E3EA67-6053-4C21-AB60-2B4448EB90BB}"/>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 name="Isosceles Triangle 1">
              <a:extLst>
                <a:ext uri="{FF2B5EF4-FFF2-40B4-BE49-F238E27FC236}">
                  <a16:creationId xmlns:a16="http://schemas.microsoft.com/office/drawing/2014/main" id="{29395641-7A1C-4D4B-B7C5-22DCEC9D1395}"/>
                </a:ext>
              </a:extLst>
            </p:cNvPr>
            <p:cNvSpPr/>
            <p:nvPr/>
          </p:nvSpPr>
          <p:spPr>
            <a:xfrm>
              <a:off x="4989998" y="4967106"/>
              <a:ext cx="160298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9256" name="Group 4095">
              <a:extLst>
                <a:ext uri="{FF2B5EF4-FFF2-40B4-BE49-F238E27FC236}">
                  <a16:creationId xmlns:a16="http://schemas.microsoft.com/office/drawing/2014/main" id="{918B05C0-4EE2-4A53-AEC5-96EA1D07EC87}"/>
                </a:ext>
              </a:extLst>
            </p:cNvPr>
            <p:cNvGrpSpPr>
              <a:grpSpLocks/>
            </p:cNvGrpSpPr>
            <p:nvPr/>
          </p:nvGrpSpPr>
          <p:grpSpPr bwMode="auto">
            <a:xfrm>
              <a:off x="3794900" y="4716281"/>
              <a:ext cx="2084387" cy="1879599"/>
              <a:chOff x="3794900" y="4716281"/>
              <a:chExt cx="2084387" cy="1879599"/>
            </a:xfrm>
          </p:grpSpPr>
          <p:graphicFrame>
            <p:nvGraphicFramePr>
              <p:cNvPr id="9257" name="Object 7">
                <a:extLst>
                  <a:ext uri="{FF2B5EF4-FFF2-40B4-BE49-F238E27FC236}">
                    <a16:creationId xmlns:a16="http://schemas.microsoft.com/office/drawing/2014/main" id="{6C2625B9-C5B4-4B10-88B9-0F042F3085A3}"/>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name="Equation" r:id="rId17" imgW="190335" imgH="215713" progId="Equation.DSMT4">
                      <p:embed/>
                    </p:oleObj>
                  </mc:Choice>
                  <mc:Fallback>
                    <p:oleObj name="Equation" r:id="rId17" imgW="190335" imgH="215713" progId="Equation.DSMT4">
                      <p:embed/>
                      <p:pic>
                        <p:nvPicPr>
                          <p:cNvPr id="9257" name="Object 7">
                            <a:extLst>
                              <a:ext uri="{FF2B5EF4-FFF2-40B4-BE49-F238E27FC236}">
                                <a16:creationId xmlns:a16="http://schemas.microsoft.com/office/drawing/2014/main" id="{6C2625B9-C5B4-4B10-88B9-0F042F3085A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58" name="Object 9">
                <a:extLst>
                  <a:ext uri="{FF2B5EF4-FFF2-40B4-BE49-F238E27FC236}">
                    <a16:creationId xmlns:a16="http://schemas.microsoft.com/office/drawing/2014/main" id="{0A8863A5-7249-4107-942F-989F13C8EFCD}"/>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name="Equation" r:id="rId18" imgW="203112" imgH="228501" progId="Equation.DSMT4">
                      <p:embed/>
                    </p:oleObj>
                  </mc:Choice>
                  <mc:Fallback>
                    <p:oleObj name="Equation" r:id="rId18" imgW="203112" imgH="228501" progId="Equation.DSMT4">
                      <p:embed/>
                      <p:pic>
                        <p:nvPicPr>
                          <p:cNvPr id="9258" name="Object 9">
                            <a:extLst>
                              <a:ext uri="{FF2B5EF4-FFF2-40B4-BE49-F238E27FC236}">
                                <a16:creationId xmlns:a16="http://schemas.microsoft.com/office/drawing/2014/main" id="{0A8863A5-7249-4107-942F-989F13C8EFC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59" name="Object 11">
                <a:extLst>
                  <a:ext uri="{FF2B5EF4-FFF2-40B4-BE49-F238E27FC236}">
                    <a16:creationId xmlns:a16="http://schemas.microsoft.com/office/drawing/2014/main" id="{94E7CB59-2D4F-448C-B484-5CC070D002CD}"/>
                  </a:ext>
                </a:extLst>
              </p:cNvPr>
              <p:cNvGraphicFramePr>
                <a:graphicFrameLocks noChangeAspect="1"/>
              </p:cNvGraphicFramePr>
              <p:nvPr/>
            </p:nvGraphicFramePr>
            <p:xfrm>
              <a:off x="4523582" y="5262307"/>
              <a:ext cx="434955" cy="412063"/>
            </p:xfrm>
            <a:graphic>
              <a:graphicData uri="http://schemas.openxmlformats.org/presentationml/2006/ole">
                <mc:AlternateContent xmlns:mc="http://schemas.openxmlformats.org/markup-compatibility/2006">
                  <mc:Choice xmlns:v="urn:schemas-microsoft-com:vml" Requires="v">
                    <p:oleObj name="Equation" r:id="rId19" imgW="241300" imgH="228600" progId="Equation.DSMT4">
                      <p:embed/>
                    </p:oleObj>
                  </mc:Choice>
                  <mc:Fallback>
                    <p:oleObj name="Equation" r:id="rId19" imgW="241300" imgH="228600" progId="Equation.DSMT4">
                      <p:embed/>
                      <p:pic>
                        <p:nvPicPr>
                          <p:cNvPr id="9259" name="Object 11">
                            <a:extLst>
                              <a:ext uri="{FF2B5EF4-FFF2-40B4-BE49-F238E27FC236}">
                                <a16:creationId xmlns:a16="http://schemas.microsoft.com/office/drawing/2014/main" id="{94E7CB59-2D4F-448C-B484-5CC070D002C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523582" y="5262307"/>
                            <a:ext cx="434955" cy="412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260" name="Arc 12">
                <a:extLst>
                  <a:ext uri="{FF2B5EF4-FFF2-40B4-BE49-F238E27FC236}">
                    <a16:creationId xmlns:a16="http://schemas.microsoft.com/office/drawing/2014/main" id="{F67667FC-774E-44E3-A61F-D103405C9172}"/>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9261" name="Object 13">
                <a:extLst>
                  <a:ext uri="{FF2B5EF4-FFF2-40B4-BE49-F238E27FC236}">
                    <a16:creationId xmlns:a16="http://schemas.microsoft.com/office/drawing/2014/main" id="{0EF7F5FF-6A8E-43CA-ACF5-E7990D2839E2}"/>
                  </a:ext>
                </a:extLst>
              </p:cNvPr>
              <p:cNvGraphicFramePr>
                <a:graphicFrameLocks noChangeAspect="1"/>
              </p:cNvGraphicFramePr>
              <p:nvPr/>
            </p:nvGraphicFramePr>
            <p:xfrm>
              <a:off x="4528325" y="6127568"/>
              <a:ext cx="355600" cy="228600"/>
            </p:xfrm>
            <a:graphic>
              <a:graphicData uri="http://schemas.openxmlformats.org/presentationml/2006/ole">
                <mc:AlternateContent xmlns:mc="http://schemas.openxmlformats.org/markup-compatibility/2006">
                  <mc:Choice xmlns:v="urn:schemas-microsoft-com:vml" Requires="v">
                    <p:oleObj name="Equation" r:id="rId20" imgW="355446" imgH="228501" progId="Equation.DSMT4">
                      <p:embed/>
                    </p:oleObj>
                  </mc:Choice>
                  <mc:Fallback>
                    <p:oleObj name="Equation" r:id="rId20" imgW="355446" imgH="228501" progId="Equation.DSMT4">
                      <p:embed/>
                      <p:pic>
                        <p:nvPicPr>
                          <p:cNvPr id="9261" name="Object 13">
                            <a:extLst>
                              <a:ext uri="{FF2B5EF4-FFF2-40B4-BE49-F238E27FC236}">
                                <a16:creationId xmlns:a16="http://schemas.microsoft.com/office/drawing/2014/main" id="{0EF7F5FF-6A8E-43CA-ACF5-E7990D2839E2}"/>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28325" y="6127568"/>
                            <a:ext cx="355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62" name="Object 10">
                <a:extLst>
                  <a:ext uri="{FF2B5EF4-FFF2-40B4-BE49-F238E27FC236}">
                    <a16:creationId xmlns:a16="http://schemas.microsoft.com/office/drawing/2014/main" id="{11AA2795-A4D4-4285-A7CE-76CB22ACCEE9}"/>
                  </a:ext>
                </a:extLst>
              </p:cNvPr>
              <p:cNvGraphicFramePr>
                <a:graphicFrameLocks noChangeAspect="1"/>
              </p:cNvGraphicFramePr>
              <p:nvPr/>
            </p:nvGraphicFramePr>
            <p:xfrm>
              <a:off x="5375983" y="5637977"/>
              <a:ext cx="446074" cy="422597"/>
            </p:xfrm>
            <a:graphic>
              <a:graphicData uri="http://schemas.openxmlformats.org/presentationml/2006/ole">
                <mc:AlternateContent xmlns:mc="http://schemas.openxmlformats.org/markup-compatibility/2006">
                  <mc:Choice xmlns:v="urn:schemas-microsoft-com:vml" Requires="v">
                    <p:oleObj name="Equation" r:id="rId21" imgW="241300" imgH="228600" progId="Equation.DSMT4">
                      <p:embed/>
                    </p:oleObj>
                  </mc:Choice>
                  <mc:Fallback>
                    <p:oleObj name="Equation" r:id="rId21" imgW="241300" imgH="228600" progId="Equation.DSMT4">
                      <p:embed/>
                      <p:pic>
                        <p:nvPicPr>
                          <p:cNvPr id="9262" name="Object 10">
                            <a:extLst>
                              <a:ext uri="{FF2B5EF4-FFF2-40B4-BE49-F238E27FC236}">
                                <a16:creationId xmlns:a16="http://schemas.microsoft.com/office/drawing/2014/main" id="{11AA2795-A4D4-4285-A7CE-76CB22ACCEE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375983" y="5637977"/>
                            <a:ext cx="446074" cy="4225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263" name="Object 8">
                <a:extLst>
                  <a:ext uri="{FF2B5EF4-FFF2-40B4-BE49-F238E27FC236}">
                    <a16:creationId xmlns:a16="http://schemas.microsoft.com/office/drawing/2014/main" id="{B8FC7D49-0FFE-4687-9A84-EDC18C8F9BC4}"/>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name="Equation" r:id="rId22" imgW="190335" imgH="215713" progId="Equation.DSMT4">
                      <p:embed/>
                    </p:oleObj>
                  </mc:Choice>
                  <mc:Fallback>
                    <p:oleObj name="Equation" r:id="rId22" imgW="190335" imgH="215713" progId="Equation.DSMT4">
                      <p:embed/>
                      <p:pic>
                        <p:nvPicPr>
                          <p:cNvPr id="9263" name="Object 8">
                            <a:extLst>
                              <a:ext uri="{FF2B5EF4-FFF2-40B4-BE49-F238E27FC236}">
                                <a16:creationId xmlns:a16="http://schemas.microsoft.com/office/drawing/2014/main" id="{B8FC7D49-0FFE-4687-9A84-EDC18C8F9BC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29" name="Straight Connector 28">
                <a:extLst>
                  <a:ext uri="{FF2B5EF4-FFF2-40B4-BE49-F238E27FC236}">
                    <a16:creationId xmlns:a16="http://schemas.microsoft.com/office/drawing/2014/main" id="{4D1B6F64-B83B-4562-8260-D9AFEF2FBCEE}"/>
                  </a:ext>
                </a:extLst>
              </p:cNvPr>
              <p:cNvCxnSpPr/>
              <p:nvPr/>
            </p:nvCxnSpPr>
            <p:spPr>
              <a:xfrm flipH="1">
                <a:off x="4986824" y="4975043"/>
                <a:ext cx="801493"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4098" name="TextBox 4097">
            <a:extLst>
              <a:ext uri="{FF2B5EF4-FFF2-40B4-BE49-F238E27FC236}">
                <a16:creationId xmlns:a16="http://schemas.microsoft.com/office/drawing/2014/main" id="{B868E3B5-4402-4181-81EC-872BA63BD0F6}"/>
              </a:ext>
            </a:extLst>
          </p:cNvPr>
          <p:cNvSpPr txBox="1">
            <a:spLocks noChangeArrowheads="1"/>
          </p:cNvSpPr>
          <p:nvPr/>
        </p:nvSpPr>
        <p:spPr bwMode="auto">
          <a:xfrm>
            <a:off x="61913" y="4703763"/>
            <a:ext cx="9197975" cy="186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CA" altLang="en-US" sz="2300"/>
              <a:t>A 2</a:t>
            </a:r>
            <a:r>
              <a:rPr lang="en-CA" altLang="en-US" sz="2300" baseline="30000"/>
              <a:t>nd</a:t>
            </a:r>
            <a:r>
              <a:rPr lang="en-CA" altLang="en-US" sz="2300"/>
              <a:t> triangle that meet these specs can be made by making an isosceles triangle inside the 1</a:t>
            </a:r>
            <a:r>
              <a:rPr lang="en-CA" altLang="en-US" sz="2300" baseline="30000"/>
              <a:t>st</a:t>
            </a:r>
            <a:r>
              <a:rPr lang="en-CA" altLang="en-US" sz="2300"/>
              <a:t> one</a:t>
            </a:r>
          </a:p>
          <a:p>
            <a:pPr eaLnBrk="1" hangingPunct="1"/>
            <a:r>
              <a:rPr lang="en-CA" altLang="en-US" sz="2300"/>
              <a:t>An ambiguous case will occur when we have two different triangles that can meet the given requirements</a:t>
            </a:r>
            <a:endParaRPr lang="en-US" altLang="en-US" sz="2300"/>
          </a:p>
          <a:p>
            <a:endParaRPr lang="en-CA" altLang="en-US" sz="2300"/>
          </a:p>
        </p:txBody>
      </p:sp>
      <p:cxnSp>
        <p:nvCxnSpPr>
          <p:cNvPr id="4101" name="Straight Connector 4100">
            <a:extLst>
              <a:ext uri="{FF2B5EF4-FFF2-40B4-BE49-F238E27FC236}">
                <a16:creationId xmlns:a16="http://schemas.microsoft.com/office/drawing/2014/main" id="{0F0C652B-6DDA-4FBF-9CCB-907B643D4EE5}"/>
              </a:ext>
            </a:extLst>
          </p:cNvPr>
          <p:cNvCxnSpPr>
            <a:stCxn id="5" idx="2"/>
            <a:endCxn id="8" idx="2"/>
          </p:cNvCxnSpPr>
          <p:nvPr/>
        </p:nvCxnSpPr>
        <p:spPr>
          <a:xfrm flipV="1">
            <a:off x="1216025" y="2849563"/>
            <a:ext cx="1747838" cy="15144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95AAB1AE-EB78-4057-8C78-56B3E53DD94A}"/>
              </a:ext>
            </a:extLst>
          </p:cNvPr>
          <p:cNvCxnSpPr>
            <a:stCxn id="5" idx="4"/>
            <a:endCxn id="5" idx="0"/>
          </p:cNvCxnSpPr>
          <p:nvPr/>
        </p:nvCxnSpPr>
        <p:spPr>
          <a:xfrm flipH="1" flipV="1">
            <a:off x="2960688" y="2874963"/>
            <a:ext cx="801687" cy="14890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89CB4A90-CEA8-484F-AC0F-CC9E44F4E44D}"/>
              </a:ext>
            </a:extLst>
          </p:cNvPr>
          <p:cNvCxnSpPr>
            <a:stCxn id="5" idx="4"/>
            <a:endCxn id="5" idx="2"/>
          </p:cNvCxnSpPr>
          <p:nvPr/>
        </p:nvCxnSpPr>
        <p:spPr>
          <a:xfrm flipH="1">
            <a:off x="1216025" y="4364038"/>
            <a:ext cx="2546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109" name="Group 4108">
            <a:extLst>
              <a:ext uri="{FF2B5EF4-FFF2-40B4-BE49-F238E27FC236}">
                <a16:creationId xmlns:a16="http://schemas.microsoft.com/office/drawing/2014/main" id="{F48A789F-24A1-42EC-A23A-5D5816763EAB}"/>
              </a:ext>
            </a:extLst>
          </p:cNvPr>
          <p:cNvGrpSpPr>
            <a:grpSpLocks/>
          </p:cNvGrpSpPr>
          <p:nvPr/>
        </p:nvGrpSpPr>
        <p:grpSpPr bwMode="auto">
          <a:xfrm>
            <a:off x="2168525" y="1382713"/>
            <a:ext cx="1601788" cy="2998787"/>
            <a:chOff x="3565519" y="1550678"/>
            <a:chExt cx="1601947" cy="2998995"/>
          </a:xfrm>
        </p:grpSpPr>
        <p:cxnSp>
          <p:nvCxnSpPr>
            <p:cNvPr id="57" name="Straight Connector 56">
              <a:extLst>
                <a:ext uri="{FF2B5EF4-FFF2-40B4-BE49-F238E27FC236}">
                  <a16:creationId xmlns:a16="http://schemas.microsoft.com/office/drawing/2014/main" id="{FCF387ED-ABC2-47F8-8780-7A15F7D1246F}"/>
                </a:ext>
              </a:extLst>
            </p:cNvPr>
            <p:cNvCxnSpPr/>
            <p:nvPr/>
          </p:nvCxnSpPr>
          <p:spPr>
            <a:xfrm flipH="1" flipV="1">
              <a:off x="4365698" y="3060495"/>
              <a:ext cx="801768" cy="1489178"/>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1725EA3B-5C67-49D0-B332-B14D2BE7DC60}"/>
                </a:ext>
              </a:extLst>
            </p:cNvPr>
            <p:cNvCxnSpPr/>
            <p:nvPr/>
          </p:nvCxnSpPr>
          <p:spPr>
            <a:xfrm flipH="1" flipV="1">
              <a:off x="3565519" y="1550678"/>
              <a:ext cx="801768" cy="1489178"/>
            </a:xfrm>
            <a:prstGeom prst="line">
              <a:avLst/>
            </a:prstGeom>
            <a:ln w="25400">
              <a:solidFill>
                <a:schemeClr val="bg1">
                  <a:alpha val="8000"/>
                </a:schemeClr>
              </a:solidFill>
            </a:ln>
          </p:spPr>
          <p:style>
            <a:lnRef idx="1">
              <a:schemeClr val="accent1"/>
            </a:lnRef>
            <a:fillRef idx="0">
              <a:schemeClr val="accent1"/>
            </a:fillRef>
            <a:effectRef idx="0">
              <a:schemeClr val="accent1"/>
            </a:effectRef>
            <a:fontRef idx="minor">
              <a:schemeClr val="tx1"/>
            </a:fontRef>
          </p:style>
        </p:cxnSp>
      </p:grpSp>
      <p:grpSp>
        <p:nvGrpSpPr>
          <p:cNvPr id="60" name="Group 59">
            <a:extLst>
              <a:ext uri="{FF2B5EF4-FFF2-40B4-BE49-F238E27FC236}">
                <a16:creationId xmlns:a16="http://schemas.microsoft.com/office/drawing/2014/main" id="{F18ECF80-9F0B-442A-9D08-CB06278C67DF}"/>
              </a:ext>
            </a:extLst>
          </p:cNvPr>
          <p:cNvGrpSpPr>
            <a:grpSpLocks/>
          </p:cNvGrpSpPr>
          <p:nvPr/>
        </p:nvGrpSpPr>
        <p:grpSpPr bwMode="auto">
          <a:xfrm>
            <a:off x="984250" y="2617788"/>
            <a:ext cx="2797175" cy="1879600"/>
            <a:chOff x="3794900" y="4716281"/>
            <a:chExt cx="2798085" cy="1879599"/>
          </a:xfrm>
        </p:grpSpPr>
        <p:sp>
          <p:nvSpPr>
            <p:cNvPr id="9244" name="AutoShape 6">
              <a:extLst>
                <a:ext uri="{FF2B5EF4-FFF2-40B4-BE49-F238E27FC236}">
                  <a16:creationId xmlns:a16="http://schemas.microsoft.com/office/drawing/2014/main" id="{105C139B-4BD0-463F-AAC3-D96B543720CE}"/>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62" name="Isosceles Triangle 61">
              <a:extLst>
                <a:ext uri="{FF2B5EF4-FFF2-40B4-BE49-F238E27FC236}">
                  <a16:creationId xmlns:a16="http://schemas.microsoft.com/office/drawing/2014/main" id="{A9A2CDA4-7E06-40B1-9E9B-F4CD98044917}"/>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9246" name="Group 62">
              <a:extLst>
                <a:ext uri="{FF2B5EF4-FFF2-40B4-BE49-F238E27FC236}">
                  <a16:creationId xmlns:a16="http://schemas.microsoft.com/office/drawing/2014/main" id="{1A232AA2-1135-4098-BE11-A3B629B1BC59}"/>
                </a:ext>
              </a:extLst>
            </p:cNvPr>
            <p:cNvGrpSpPr>
              <a:grpSpLocks/>
            </p:cNvGrpSpPr>
            <p:nvPr/>
          </p:nvGrpSpPr>
          <p:grpSpPr bwMode="auto">
            <a:xfrm>
              <a:off x="3794900" y="4716281"/>
              <a:ext cx="2084387" cy="1879599"/>
              <a:chOff x="3794900" y="4716281"/>
              <a:chExt cx="2084387" cy="1879599"/>
            </a:xfrm>
          </p:grpSpPr>
          <p:graphicFrame>
            <p:nvGraphicFramePr>
              <p:cNvPr id="9247" name="Object 7">
                <a:extLst>
                  <a:ext uri="{FF2B5EF4-FFF2-40B4-BE49-F238E27FC236}">
                    <a16:creationId xmlns:a16="http://schemas.microsoft.com/office/drawing/2014/main" id="{BD260BF7-656E-4BCD-A9E3-3F8A11D7FBDF}"/>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name="Equation" r:id="rId23" imgW="190335" imgH="215713" progId="Equation.DSMT4">
                      <p:embed/>
                    </p:oleObj>
                  </mc:Choice>
                  <mc:Fallback>
                    <p:oleObj name="Equation" r:id="rId23" imgW="190335" imgH="215713" progId="Equation.DSMT4">
                      <p:embed/>
                      <p:pic>
                        <p:nvPicPr>
                          <p:cNvPr id="9247" name="Object 7">
                            <a:extLst>
                              <a:ext uri="{FF2B5EF4-FFF2-40B4-BE49-F238E27FC236}">
                                <a16:creationId xmlns:a16="http://schemas.microsoft.com/office/drawing/2014/main" id="{BD260BF7-656E-4BCD-A9E3-3F8A11D7FBD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48" name="Object 9">
                <a:extLst>
                  <a:ext uri="{FF2B5EF4-FFF2-40B4-BE49-F238E27FC236}">
                    <a16:creationId xmlns:a16="http://schemas.microsoft.com/office/drawing/2014/main" id="{6DFA9592-E565-4D97-8C44-54D3BB5B5183}"/>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name="Equation" r:id="rId24" imgW="203112" imgH="228501" progId="Equation.DSMT4">
                      <p:embed/>
                    </p:oleObj>
                  </mc:Choice>
                  <mc:Fallback>
                    <p:oleObj name="Equation" r:id="rId24" imgW="203112" imgH="228501" progId="Equation.DSMT4">
                      <p:embed/>
                      <p:pic>
                        <p:nvPicPr>
                          <p:cNvPr id="9248" name="Object 9">
                            <a:extLst>
                              <a:ext uri="{FF2B5EF4-FFF2-40B4-BE49-F238E27FC236}">
                                <a16:creationId xmlns:a16="http://schemas.microsoft.com/office/drawing/2014/main" id="{6DFA9592-E565-4D97-8C44-54D3BB5B518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49" name="Arc 12">
                <a:extLst>
                  <a:ext uri="{FF2B5EF4-FFF2-40B4-BE49-F238E27FC236}">
                    <a16:creationId xmlns:a16="http://schemas.microsoft.com/office/drawing/2014/main" id="{78599366-7061-4293-BE74-7B897596CFB0}"/>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9250" name="Object 8">
                <a:extLst>
                  <a:ext uri="{FF2B5EF4-FFF2-40B4-BE49-F238E27FC236}">
                    <a16:creationId xmlns:a16="http://schemas.microsoft.com/office/drawing/2014/main" id="{3B502162-494C-41F3-A4C2-D9D219ACD744}"/>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name="Equation" r:id="rId25" imgW="190335" imgH="215713" progId="Equation.DSMT4">
                      <p:embed/>
                    </p:oleObj>
                  </mc:Choice>
                  <mc:Fallback>
                    <p:oleObj name="Equation" r:id="rId25" imgW="190335" imgH="215713" progId="Equation.DSMT4">
                      <p:embed/>
                      <p:pic>
                        <p:nvPicPr>
                          <p:cNvPr id="9250" name="Object 8">
                            <a:extLst>
                              <a:ext uri="{FF2B5EF4-FFF2-40B4-BE49-F238E27FC236}">
                                <a16:creationId xmlns:a16="http://schemas.microsoft.com/office/drawing/2014/main" id="{3B502162-494C-41F3-A4C2-D9D219ACD74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71" name="Straight Connector 70">
                <a:extLst>
                  <a:ext uri="{FF2B5EF4-FFF2-40B4-BE49-F238E27FC236}">
                    <a16:creationId xmlns:a16="http://schemas.microsoft.com/office/drawing/2014/main" id="{E4AB558E-361C-476D-9554-56EE4DB1B865}"/>
                  </a:ext>
                </a:extLst>
              </p:cNvPr>
              <p:cNvCxnSpPr/>
              <p:nvPr/>
            </p:nvCxnSpPr>
            <p:spPr>
              <a:xfrm flipH="1">
                <a:off x="4987501" y="4975043"/>
                <a:ext cx="801948"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72" name="Group 71">
            <a:extLst>
              <a:ext uri="{FF2B5EF4-FFF2-40B4-BE49-F238E27FC236}">
                <a16:creationId xmlns:a16="http://schemas.microsoft.com/office/drawing/2014/main" id="{0C8936D0-9D40-405A-BC82-DFF4509A532C}"/>
              </a:ext>
            </a:extLst>
          </p:cNvPr>
          <p:cNvGrpSpPr>
            <a:grpSpLocks/>
          </p:cNvGrpSpPr>
          <p:nvPr/>
        </p:nvGrpSpPr>
        <p:grpSpPr bwMode="auto">
          <a:xfrm>
            <a:off x="977900" y="2625725"/>
            <a:ext cx="2797175" cy="1879600"/>
            <a:chOff x="3794900" y="4716281"/>
            <a:chExt cx="2798085" cy="1879599"/>
          </a:xfrm>
        </p:grpSpPr>
        <p:sp>
          <p:nvSpPr>
            <p:cNvPr id="9236" name="AutoShape 6">
              <a:extLst>
                <a:ext uri="{FF2B5EF4-FFF2-40B4-BE49-F238E27FC236}">
                  <a16:creationId xmlns:a16="http://schemas.microsoft.com/office/drawing/2014/main" id="{FDE84A51-5FED-4407-8AE8-A1B46EC0E6E8}"/>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74" name="Isosceles Triangle 73">
              <a:extLst>
                <a:ext uri="{FF2B5EF4-FFF2-40B4-BE49-F238E27FC236}">
                  <a16:creationId xmlns:a16="http://schemas.microsoft.com/office/drawing/2014/main" id="{81DF3CB2-9CBF-4B1F-9ABC-2876A070FBA0}"/>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9238" name="Group 74">
              <a:extLst>
                <a:ext uri="{FF2B5EF4-FFF2-40B4-BE49-F238E27FC236}">
                  <a16:creationId xmlns:a16="http://schemas.microsoft.com/office/drawing/2014/main" id="{FEB64D56-E198-4E72-BEC3-110B22071789}"/>
                </a:ext>
              </a:extLst>
            </p:cNvPr>
            <p:cNvGrpSpPr>
              <a:grpSpLocks/>
            </p:cNvGrpSpPr>
            <p:nvPr/>
          </p:nvGrpSpPr>
          <p:grpSpPr bwMode="auto">
            <a:xfrm>
              <a:off x="3794900" y="4716281"/>
              <a:ext cx="2084387" cy="1879599"/>
              <a:chOff x="3794900" y="4716281"/>
              <a:chExt cx="2084387" cy="1879599"/>
            </a:xfrm>
          </p:grpSpPr>
          <p:graphicFrame>
            <p:nvGraphicFramePr>
              <p:cNvPr id="9239" name="Object 7">
                <a:extLst>
                  <a:ext uri="{FF2B5EF4-FFF2-40B4-BE49-F238E27FC236}">
                    <a16:creationId xmlns:a16="http://schemas.microsoft.com/office/drawing/2014/main" id="{2E3B96C0-1A03-4480-BB68-56AA03C26990}"/>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name="Equation" r:id="rId26" imgW="190335" imgH="215713" progId="Equation.DSMT4">
                      <p:embed/>
                    </p:oleObj>
                  </mc:Choice>
                  <mc:Fallback>
                    <p:oleObj name="Equation" r:id="rId26" imgW="190335" imgH="215713" progId="Equation.DSMT4">
                      <p:embed/>
                      <p:pic>
                        <p:nvPicPr>
                          <p:cNvPr id="9239" name="Object 7">
                            <a:extLst>
                              <a:ext uri="{FF2B5EF4-FFF2-40B4-BE49-F238E27FC236}">
                                <a16:creationId xmlns:a16="http://schemas.microsoft.com/office/drawing/2014/main" id="{2E3B96C0-1A03-4480-BB68-56AA03C269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40" name="Object 9">
                <a:extLst>
                  <a:ext uri="{FF2B5EF4-FFF2-40B4-BE49-F238E27FC236}">
                    <a16:creationId xmlns:a16="http://schemas.microsoft.com/office/drawing/2014/main" id="{3361C408-04F8-4570-A8FE-72BA2ADF85FB}"/>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name="Equation" r:id="rId27" imgW="203112" imgH="228501" progId="Equation.DSMT4">
                      <p:embed/>
                    </p:oleObj>
                  </mc:Choice>
                  <mc:Fallback>
                    <p:oleObj name="Equation" r:id="rId27" imgW="203112" imgH="228501" progId="Equation.DSMT4">
                      <p:embed/>
                      <p:pic>
                        <p:nvPicPr>
                          <p:cNvPr id="9240" name="Object 9">
                            <a:extLst>
                              <a:ext uri="{FF2B5EF4-FFF2-40B4-BE49-F238E27FC236}">
                                <a16:creationId xmlns:a16="http://schemas.microsoft.com/office/drawing/2014/main" id="{3361C408-04F8-4570-A8FE-72BA2ADF85F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41" name="Arc 12">
                <a:extLst>
                  <a:ext uri="{FF2B5EF4-FFF2-40B4-BE49-F238E27FC236}">
                    <a16:creationId xmlns:a16="http://schemas.microsoft.com/office/drawing/2014/main" id="{93742190-7758-4B29-8A00-F13005758E09}"/>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9242" name="Object 8">
                <a:extLst>
                  <a:ext uri="{FF2B5EF4-FFF2-40B4-BE49-F238E27FC236}">
                    <a16:creationId xmlns:a16="http://schemas.microsoft.com/office/drawing/2014/main" id="{977DFE9A-436B-452B-BB5F-A6BB3E0F8139}"/>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name="Equation" r:id="rId28" imgW="190335" imgH="215713" progId="Equation.DSMT4">
                      <p:embed/>
                    </p:oleObj>
                  </mc:Choice>
                  <mc:Fallback>
                    <p:oleObj name="Equation" r:id="rId28" imgW="190335" imgH="215713" progId="Equation.DSMT4">
                      <p:embed/>
                      <p:pic>
                        <p:nvPicPr>
                          <p:cNvPr id="9242" name="Object 8">
                            <a:extLst>
                              <a:ext uri="{FF2B5EF4-FFF2-40B4-BE49-F238E27FC236}">
                                <a16:creationId xmlns:a16="http://schemas.microsoft.com/office/drawing/2014/main" id="{977DFE9A-436B-452B-BB5F-A6BB3E0F813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80" name="Straight Connector 79">
                <a:extLst>
                  <a:ext uri="{FF2B5EF4-FFF2-40B4-BE49-F238E27FC236}">
                    <a16:creationId xmlns:a16="http://schemas.microsoft.com/office/drawing/2014/main" id="{4BEABE49-4818-4899-BB12-7F1B9F41EECE}"/>
                  </a:ext>
                </a:extLst>
              </p:cNvPr>
              <p:cNvCxnSpPr/>
              <p:nvPr/>
            </p:nvCxnSpPr>
            <p:spPr>
              <a:xfrm flipH="1">
                <a:off x="4987501" y="4975044"/>
                <a:ext cx="801948" cy="14716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wipe(down)">
                                      <p:cBhvr>
                                        <p:cTn id="7" dur="500"/>
                                        <p:tgtEl>
                                          <p:spTgt spid="4101"/>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Effect transition="in" filter="wipe(up)">
                                      <p:cBhvr>
                                        <p:cTn id="11" dur="500"/>
                                        <p:tgtEl>
                                          <p:spTgt spid="48"/>
                                        </p:tgtEl>
                                      </p:cBhvr>
                                    </p:animEffect>
                                  </p:childTnLst>
                                </p:cTn>
                              </p:par>
                            </p:childTnLst>
                          </p:cTn>
                        </p:par>
                        <p:par>
                          <p:cTn id="12" fill="hold" nodeType="afterGroup">
                            <p:stCondLst>
                              <p:cond delay="1000"/>
                            </p:stCondLst>
                            <p:childTnLst>
                              <p:par>
                                <p:cTn id="13" presetID="22" presetClass="entr" presetSubtype="2" fill="hold" nodeType="after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wipe(right)">
                                      <p:cBhvr>
                                        <p:cTn id="15" dur="500"/>
                                        <p:tgtEl>
                                          <p:spTgt spid="51"/>
                                        </p:tgtEl>
                                      </p:cBhvr>
                                    </p:animEffect>
                                  </p:childTnLst>
                                </p:cTn>
                              </p:par>
                            </p:childTnLst>
                          </p:cTn>
                        </p:par>
                        <p:par>
                          <p:cTn id="16" fill="hold" nodeType="afterGroup">
                            <p:stCondLst>
                              <p:cond delay="1500"/>
                            </p:stCondLst>
                            <p:childTnLst>
                              <p:par>
                                <p:cTn id="17" presetID="1" presetClass="entr" presetSubtype="0" fill="hold" nodeType="afterEffect">
                                  <p:stCondLst>
                                    <p:cond delay="0"/>
                                  </p:stCondLst>
                                  <p:childTnLst>
                                    <p:set>
                                      <p:cBhvr>
                                        <p:cTn id="18" dur="1" fill="hold">
                                          <p:stCondLst>
                                            <p:cond delay="0"/>
                                          </p:stCondLst>
                                        </p:cTn>
                                        <p:tgtEl>
                                          <p:spTgt spid="4109"/>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childTnLst>
                          </p:cTn>
                        </p:par>
                        <p:par>
                          <p:cTn id="24" fill="hold" nodeType="afterGroup">
                            <p:stCondLst>
                              <p:cond delay="500"/>
                            </p:stCondLst>
                            <p:childTnLst>
                              <p:par>
                                <p:cTn id="25" presetID="10" presetClass="entr" presetSubtype="0"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childTnLst>
                          </p:cTn>
                        </p:par>
                        <p:par>
                          <p:cTn id="28" fill="hold" nodeType="afterGroup">
                            <p:stCondLst>
                              <p:cond delay="1000"/>
                            </p:stCondLst>
                            <p:childTnLst>
                              <p:par>
                                <p:cTn id="29" presetID="10" presetClass="entr" presetSubtype="0"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childTnLst>
                          </p:cTn>
                        </p:par>
                        <p:par>
                          <p:cTn id="37" fill="hold" nodeType="afterGroup">
                            <p:stCondLst>
                              <p:cond delay="500"/>
                            </p:stCondLst>
                            <p:childTnLst>
                              <p:par>
                                <p:cTn id="38" presetID="10" presetClass="entr" presetSubtype="0" fill="hold"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par>
                          <p:cTn id="41" fill="hold" nodeType="afterGroup">
                            <p:stCondLst>
                              <p:cond delay="1000"/>
                            </p:stCondLst>
                            <p:childTnLst>
                              <p:par>
                                <p:cTn id="42" presetID="10" presetClass="entr" presetSubtype="0" fill="hold" nodeType="afterEffect">
                                  <p:stCondLst>
                                    <p:cond delay="0"/>
                                  </p:stCondLst>
                                  <p:childTnLst>
                                    <p:set>
                                      <p:cBhvr>
                                        <p:cTn id="43" dur="1" fill="hold">
                                          <p:stCondLst>
                                            <p:cond delay="0"/>
                                          </p:stCondLst>
                                        </p:cTn>
                                        <p:tgtEl>
                                          <p:spTgt spid="12"/>
                                        </p:tgtEl>
                                        <p:attrNameLst>
                                          <p:attrName>style.visibility</p:attrName>
                                        </p:attrNameLst>
                                      </p:cBhvr>
                                      <p:to>
                                        <p:strVal val="visible"/>
                                      </p:to>
                                    </p:set>
                                    <p:animEffect transition="in" filter="fade">
                                      <p:cBhvr>
                                        <p:cTn id="44" dur="500"/>
                                        <p:tgtEl>
                                          <p:spTgt spid="12"/>
                                        </p:tgtEl>
                                      </p:cBhvr>
                                    </p:animEffect>
                                  </p:childTnLst>
                                </p:cTn>
                              </p:par>
                            </p:childTnLst>
                          </p:cTn>
                        </p:par>
                        <p:par>
                          <p:cTn id="45" fill="hold" nodeType="afterGroup">
                            <p:stCondLst>
                              <p:cond delay="1500"/>
                            </p:stCondLst>
                            <p:childTnLst>
                              <p:par>
                                <p:cTn id="46" presetID="10" presetClass="entr" presetSubtype="0" fill="hold" nodeType="afterEffect">
                                  <p:stCondLst>
                                    <p:cond delay="0"/>
                                  </p:stCondLst>
                                  <p:childTnLst>
                                    <p:set>
                                      <p:cBhvr>
                                        <p:cTn id="47" dur="1" fill="hold">
                                          <p:stCondLst>
                                            <p:cond delay="0"/>
                                          </p:stCondLst>
                                        </p:cTn>
                                        <p:tgtEl>
                                          <p:spTgt spid="11"/>
                                        </p:tgtEl>
                                        <p:attrNameLst>
                                          <p:attrName>style.visibility</p:attrName>
                                        </p:attrNameLst>
                                      </p:cBhvr>
                                      <p:to>
                                        <p:strVal val="visible"/>
                                      </p:to>
                                    </p:set>
                                    <p:animEffect transition="in" filter="fade">
                                      <p:cBhvr>
                                        <p:cTn id="48" dur="500"/>
                                        <p:tgtEl>
                                          <p:spTgt spid="11"/>
                                        </p:tgtEl>
                                      </p:cBhvr>
                                    </p:animEffect>
                                  </p:childTnLst>
                                </p:cTn>
                              </p:par>
                            </p:childTnLst>
                          </p:cTn>
                        </p:par>
                        <p:par>
                          <p:cTn id="49" fill="hold" nodeType="afterGroup">
                            <p:stCondLst>
                              <p:cond delay="2000"/>
                            </p:stCondLst>
                            <p:childTnLst>
                              <p:par>
                                <p:cTn id="50" presetID="10" presetClass="entr" presetSubtype="0" fill="hold" grpId="0" nodeType="after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500"/>
                                        <p:tgtEl>
                                          <p:spTgt spid="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4098">
                                            <p:txEl>
                                              <p:pRg st="0" end="0"/>
                                            </p:txEl>
                                          </p:spTgt>
                                        </p:tgtEl>
                                        <p:attrNameLst>
                                          <p:attrName>style.visibility</p:attrName>
                                        </p:attrNameLst>
                                      </p:cBhvr>
                                      <p:to>
                                        <p:strVal val="visible"/>
                                      </p:to>
                                    </p:set>
                                    <p:animEffect transition="in" filter="fade">
                                      <p:cBhvr>
                                        <p:cTn id="57" dur="500"/>
                                        <p:tgtEl>
                                          <p:spTgt spid="4098">
                                            <p:txEl>
                                              <p:pRg st="0" end="0"/>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8" presetClass="emph" presetSubtype="0" fill="hold" nodeType="clickEffect">
                                  <p:stCondLst>
                                    <p:cond delay="0"/>
                                  </p:stCondLst>
                                  <p:childTnLst>
                                    <p:animRot by="3360000">
                                      <p:cBhvr>
                                        <p:cTn id="61" dur="2000" fill="hold"/>
                                        <p:tgtEl>
                                          <p:spTgt spid="4109"/>
                                        </p:tgtEl>
                                        <p:attrNameLst>
                                          <p:attrName>r</p:attrName>
                                        </p:attrNameLst>
                                      </p:cBhvr>
                                    </p:animRot>
                                  </p:childTnLst>
                                </p:cTn>
                              </p:par>
                            </p:childTnLst>
                          </p:cTn>
                        </p:par>
                        <p:par>
                          <p:cTn id="62" fill="hold" nodeType="afterGroup">
                            <p:stCondLst>
                              <p:cond delay="2000"/>
                            </p:stCondLst>
                            <p:childTnLst>
                              <p:par>
                                <p:cTn id="63" presetID="10" presetClass="entr" presetSubtype="0" fill="hold" nodeType="afterEffect">
                                  <p:stCondLst>
                                    <p:cond delay="0"/>
                                  </p:stCondLst>
                                  <p:childTnLst>
                                    <p:set>
                                      <p:cBhvr>
                                        <p:cTn id="64" dur="1" fill="hold">
                                          <p:stCondLst>
                                            <p:cond delay="0"/>
                                          </p:stCondLst>
                                        </p:cTn>
                                        <p:tgtEl>
                                          <p:spTgt spid="60"/>
                                        </p:tgtEl>
                                        <p:attrNameLst>
                                          <p:attrName>style.visibility</p:attrName>
                                        </p:attrNameLst>
                                      </p:cBhvr>
                                      <p:to>
                                        <p:strVal val="visible"/>
                                      </p:to>
                                    </p:set>
                                    <p:animEffect transition="in" filter="fade">
                                      <p:cBhvr>
                                        <p:cTn id="65" dur="500"/>
                                        <p:tgtEl>
                                          <p:spTgt spid="60"/>
                                        </p:tgtEl>
                                      </p:cBhvr>
                                    </p:animEffect>
                                  </p:childTnLst>
                                </p:cTn>
                              </p:par>
                              <p:par>
                                <p:cTn id="66" presetID="1" presetClass="exit" presetSubtype="0" fill="hold" nodeType="withEffect">
                                  <p:stCondLst>
                                    <p:cond delay="0"/>
                                  </p:stCondLst>
                                  <p:childTnLst>
                                    <p:set>
                                      <p:cBhvr>
                                        <p:cTn id="67" dur="1" fill="hold">
                                          <p:stCondLst>
                                            <p:cond delay="0"/>
                                          </p:stCondLst>
                                        </p:cTn>
                                        <p:tgtEl>
                                          <p:spTgt spid="4109"/>
                                        </p:tgtEl>
                                        <p:attrNameLst>
                                          <p:attrName>style.visibility</p:attrName>
                                        </p:attrNameLst>
                                      </p:cBhvr>
                                      <p:to>
                                        <p:strVal val="hidden"/>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72"/>
                                        </p:tgtEl>
                                        <p:attrNameLst>
                                          <p:attrName>style.visibility</p:attrName>
                                        </p:attrNameLst>
                                      </p:cBhvr>
                                      <p:to>
                                        <p:strVal val="visible"/>
                                      </p:to>
                                    </p:set>
                                    <p:animEffect transition="in" filter="fade">
                                      <p:cBhvr>
                                        <p:cTn id="72" dur="500"/>
                                        <p:tgtEl>
                                          <p:spTgt spid="72"/>
                                        </p:tgtEl>
                                      </p:cBhvr>
                                    </p:animEffect>
                                  </p:childTnLst>
                                </p:cTn>
                              </p:par>
                              <p:par>
                                <p:cTn id="73" presetID="63" presetClass="path" presetSubtype="0" accel="50000" decel="50000" fill="hold" nodeType="withEffect">
                                  <p:stCondLst>
                                    <p:cond delay="0"/>
                                  </p:stCondLst>
                                  <p:childTnLst>
                                    <p:animMotion origin="layout" path="M 4.16667E-6 2.59259E-6 L 0.47847 -0.0051 " pathEditMode="relative" rAng="0" ptsTypes="AA">
                                      <p:cBhvr>
                                        <p:cTn id="74" dur="2000" fill="hold"/>
                                        <p:tgtEl>
                                          <p:spTgt spid="72"/>
                                        </p:tgtEl>
                                        <p:attrNameLst>
                                          <p:attrName>ppt_x</p:attrName>
                                          <p:attrName>ppt_y</p:attrName>
                                        </p:attrNameLst>
                                      </p:cBhvr>
                                      <p:rCtr x="23924" y="-255"/>
                                    </p:animMotion>
                                  </p:childTnLst>
                                </p:cTn>
                              </p:par>
                              <p:par>
                                <p:cTn id="75" presetID="10" presetClass="exit" presetSubtype="0" fill="hold" nodeType="withEffect">
                                  <p:stCondLst>
                                    <p:cond delay="0"/>
                                  </p:stCondLst>
                                  <p:childTnLst>
                                    <p:animEffect transition="out" filter="fade">
                                      <p:cBhvr>
                                        <p:cTn id="76" dur="500"/>
                                        <p:tgtEl>
                                          <p:spTgt spid="60"/>
                                        </p:tgtEl>
                                      </p:cBhvr>
                                    </p:animEffect>
                                    <p:set>
                                      <p:cBhvr>
                                        <p:cTn id="77" dur="1" fill="hold">
                                          <p:stCondLst>
                                            <p:cond delay="499"/>
                                          </p:stCondLst>
                                        </p:cTn>
                                        <p:tgtEl>
                                          <p:spTgt spid="60"/>
                                        </p:tgtEl>
                                        <p:attrNameLst>
                                          <p:attrName>style.visibility</p:attrName>
                                        </p:attrNameLst>
                                      </p:cBhvr>
                                      <p:to>
                                        <p:strVal val="hidden"/>
                                      </p:to>
                                    </p:set>
                                  </p:childTnLst>
                                </p:cTn>
                              </p:par>
                            </p:childTnLst>
                          </p:cTn>
                        </p:par>
                        <p:par>
                          <p:cTn id="78" fill="hold" nodeType="afterGroup">
                            <p:stCondLst>
                              <p:cond delay="2000"/>
                            </p:stCondLst>
                            <p:childTnLst>
                              <p:par>
                                <p:cTn id="79" presetID="1" presetClass="entr" presetSubtype="0" fill="hold" nodeType="afterEffect">
                                  <p:stCondLst>
                                    <p:cond delay="0"/>
                                  </p:stCondLst>
                                  <p:childTnLst>
                                    <p:set>
                                      <p:cBhvr>
                                        <p:cTn id="80" dur="1" fill="hold">
                                          <p:stCondLst>
                                            <p:cond delay="0"/>
                                          </p:stCondLst>
                                        </p:cTn>
                                        <p:tgtEl>
                                          <p:spTgt spid="4097"/>
                                        </p:tgtEl>
                                        <p:attrNameLst>
                                          <p:attrName>style.visibility</p:attrName>
                                        </p:attrNameLst>
                                      </p:cBhvr>
                                      <p:to>
                                        <p:strVal val="visible"/>
                                      </p:to>
                                    </p:set>
                                  </p:childTnLst>
                                </p:cTn>
                              </p:par>
                              <p:par>
                                <p:cTn id="81" presetID="1" presetClass="exit" presetSubtype="0" fill="hold" nodeType="withEffect">
                                  <p:stCondLst>
                                    <p:cond delay="0"/>
                                  </p:stCondLst>
                                  <p:childTnLst>
                                    <p:set>
                                      <p:cBhvr>
                                        <p:cTn id="82" dur="1" fill="hold">
                                          <p:stCondLst>
                                            <p:cond delay="0"/>
                                          </p:stCondLst>
                                        </p:cTn>
                                        <p:tgtEl>
                                          <p:spTgt spid="72"/>
                                        </p:tgtEl>
                                        <p:attrNameLst>
                                          <p:attrName>style.visibility</p:attrName>
                                        </p:attrNameLst>
                                      </p:cBhvr>
                                      <p:to>
                                        <p:strVal val="hidden"/>
                                      </p:to>
                                    </p:se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nodeType="clickEffect">
                                  <p:stCondLst>
                                    <p:cond delay="0"/>
                                  </p:stCondLst>
                                  <p:childTnLst>
                                    <p:set>
                                      <p:cBhvr>
                                        <p:cTn id="86" dur="1" fill="hold">
                                          <p:stCondLst>
                                            <p:cond delay="0"/>
                                          </p:stCondLst>
                                        </p:cTn>
                                        <p:tgtEl>
                                          <p:spTgt spid="4098">
                                            <p:txEl>
                                              <p:pRg st="1" end="1"/>
                                            </p:txEl>
                                          </p:spTgt>
                                        </p:tgtEl>
                                        <p:attrNameLst>
                                          <p:attrName>style.visibility</p:attrName>
                                        </p:attrNameLst>
                                      </p:cBhvr>
                                      <p:to>
                                        <p:strVal val="visible"/>
                                      </p:to>
                                    </p:set>
                                    <p:animEffect transition="in" filter="fade">
                                      <p:cBhvr>
                                        <p:cTn id="87" dur="500"/>
                                        <p:tgtEl>
                                          <p:spTgt spid="40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a:extLst>
              <a:ext uri="{FF2B5EF4-FFF2-40B4-BE49-F238E27FC236}">
                <a16:creationId xmlns:a16="http://schemas.microsoft.com/office/drawing/2014/main" id="{DE90A03F-789B-4BB1-9333-A3D9DBA7B58B}"/>
              </a:ext>
            </a:extLst>
          </p:cNvPr>
          <p:cNvSpPr>
            <a:spLocks noGrp="1"/>
          </p:cNvSpPr>
          <p:nvPr>
            <p:ph idx="1"/>
          </p:nvPr>
        </p:nvSpPr>
        <p:spPr>
          <a:xfrm>
            <a:off x="331788" y="384175"/>
            <a:ext cx="8589962" cy="930275"/>
          </a:xfrm>
        </p:spPr>
        <p:txBody>
          <a:bodyPr/>
          <a:lstStyle/>
          <a:p>
            <a:pPr eaLnBrk="1" hangingPunct="1"/>
            <a:r>
              <a:rPr lang="en-CA" altLang="en-US" sz="2500"/>
              <a:t>So when solving a triangle with an ambiguous case, we need to consider both triangles case:</a:t>
            </a:r>
          </a:p>
        </p:txBody>
      </p:sp>
      <p:grpSp>
        <p:nvGrpSpPr>
          <p:cNvPr id="11267" name="Group 5">
            <a:extLst>
              <a:ext uri="{FF2B5EF4-FFF2-40B4-BE49-F238E27FC236}">
                <a16:creationId xmlns:a16="http://schemas.microsoft.com/office/drawing/2014/main" id="{11708875-79C8-4DD4-ABFC-FE76FF940587}"/>
              </a:ext>
            </a:extLst>
          </p:cNvPr>
          <p:cNvGrpSpPr>
            <a:grpSpLocks/>
          </p:cNvGrpSpPr>
          <p:nvPr/>
        </p:nvGrpSpPr>
        <p:grpSpPr bwMode="auto">
          <a:xfrm>
            <a:off x="261938" y="1104900"/>
            <a:ext cx="8243887" cy="1085850"/>
            <a:chOff x="504805" y="1381638"/>
            <a:chExt cx="8243887" cy="1085639"/>
          </a:xfrm>
        </p:grpSpPr>
        <p:sp>
          <p:nvSpPr>
            <p:cNvPr id="4" name="Rectangle 4">
              <a:extLst>
                <a:ext uri="{FF2B5EF4-FFF2-40B4-BE49-F238E27FC236}">
                  <a16:creationId xmlns:a16="http://schemas.microsoft.com/office/drawing/2014/main" id="{0DB70483-1E52-4662-9EC6-FCC19CE0FCF1}"/>
                </a:ext>
              </a:extLst>
            </p:cNvPr>
            <p:cNvSpPr txBox="1">
              <a:spLocks noChangeArrowheads="1"/>
            </p:cNvSpPr>
            <p:nvPr/>
          </p:nvSpPr>
          <p:spPr>
            <a:xfrm>
              <a:off x="504805" y="1569618"/>
              <a:ext cx="8243887" cy="89765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lvl1pPr algn="l" defTabSz="914400" rtl="0" eaLnBrk="1" latinLnBrk="0" hangingPunct="1">
                <a:lnSpc>
                  <a:spcPct val="90000"/>
                </a:lnSpc>
                <a:spcBef>
                  <a:spcPct val="0"/>
                </a:spcBef>
                <a:buNone/>
                <a:defRPr sz="4200" b="0" kern="1200" cap="all" baseline="0">
                  <a:blipFill>
                    <a:blip r:embed="rId3">
                      <a:extLst>
                        <a:ext uri="{28A0092B-C50C-407E-A947-70E740481C1C}">
                          <a14:useLocalDpi xmlns:a14="http://schemas.microsoft.com/office/drawing/2010/main" val="0"/>
                        </a:ext>
                      </a:extLst>
                    </a:blip>
                    <a:tile tx="6350" ty="-127000" sx="65000" sy="64000" flip="none" algn="tl"/>
                  </a:blipFill>
                  <a:latin typeface="+mj-lt"/>
                  <a:ea typeface="+mj-ea"/>
                  <a:cs typeface="+mj-cs"/>
                </a:defRPr>
              </a:lvl1pPr>
            </a:lstStyle>
            <a:p>
              <a:pPr fontAlgn="auto">
                <a:spcAft>
                  <a:spcPts val="0"/>
                </a:spcAft>
                <a:defRPr/>
              </a:pPr>
              <a:r>
                <a:rPr lang="en-CA" altLang="en-US" sz="2800" dirty="0">
                  <a:latin typeface="+mn-lt"/>
                </a:rPr>
                <a:t>EX:  </a:t>
              </a:r>
              <a:r>
                <a:rPr lang="en-US" altLang="en-US" sz="2800" dirty="0">
                  <a:latin typeface="+mn-lt"/>
                </a:rPr>
                <a:t>In </a:t>
              </a:r>
              <a:r>
                <a:rPr lang="el-GR" altLang="en-US" sz="2800" dirty="0">
                  <a:latin typeface="+mn-lt"/>
                </a:rPr>
                <a:t>Δ</a:t>
              </a:r>
              <a:r>
                <a:rPr lang="en-CA" altLang="en-US" sz="2800" dirty="0">
                  <a:latin typeface="+mn-lt"/>
                </a:rPr>
                <a:t>ABC</a:t>
              </a:r>
              <a:r>
                <a:rPr lang="en-US" altLang="en-US" sz="2800" dirty="0">
                  <a:latin typeface="+mn-lt"/>
                </a:rPr>
                <a:t>, </a:t>
              </a:r>
              <a:r>
                <a:rPr lang="en-US" altLang="en-US" sz="2800" i="1" dirty="0">
                  <a:latin typeface="+mn-lt"/>
                </a:rPr>
                <a:t>a </a:t>
              </a:r>
              <a:r>
                <a:rPr lang="en-US" altLang="en-US" sz="2800" dirty="0">
                  <a:latin typeface="+mn-lt"/>
                </a:rPr>
                <a:t>= 10, </a:t>
              </a:r>
              <a:r>
                <a:rPr lang="en-US" altLang="en-US" sz="2800" i="1" dirty="0">
                  <a:latin typeface="+mn-lt"/>
                </a:rPr>
                <a:t>b </a:t>
              </a:r>
              <a:r>
                <a:rPr lang="en-US" altLang="en-US" sz="2800" dirty="0">
                  <a:latin typeface="+mn-lt"/>
                </a:rPr>
                <a:t>= 16, and              </a:t>
              </a:r>
              <a:br>
                <a:rPr lang="en-US" altLang="en-US" sz="2800" dirty="0">
                  <a:latin typeface="+mn-lt"/>
                </a:rPr>
              </a:br>
              <a:r>
                <a:rPr lang="en-US" altLang="en-US" sz="2800" dirty="0">
                  <a:latin typeface="+mn-lt"/>
                </a:rPr>
                <a:t>Solve for angle B. ‘</a:t>
              </a:r>
            </a:p>
            <a:p>
              <a:pPr fontAlgn="auto">
                <a:spcAft>
                  <a:spcPts val="0"/>
                </a:spcAft>
                <a:defRPr/>
              </a:pPr>
              <a:endParaRPr lang="en-US" altLang="en-US" sz="2800" dirty="0">
                <a:latin typeface="+mn-lt"/>
              </a:endParaRPr>
            </a:p>
          </p:txBody>
        </p:sp>
        <p:graphicFrame>
          <p:nvGraphicFramePr>
            <p:cNvPr id="11327" name="Object 4">
              <a:extLst>
                <a:ext uri="{FF2B5EF4-FFF2-40B4-BE49-F238E27FC236}">
                  <a16:creationId xmlns:a16="http://schemas.microsoft.com/office/drawing/2014/main" id="{6A487680-EDA8-4D81-90E4-577965DA4D78}"/>
                </a:ext>
              </a:extLst>
            </p:cNvPr>
            <p:cNvGraphicFramePr>
              <a:graphicFrameLocks noChangeAspect="1"/>
            </p:cNvGraphicFramePr>
            <p:nvPr/>
          </p:nvGraphicFramePr>
          <p:xfrm>
            <a:off x="5987516" y="1381638"/>
            <a:ext cx="1584800" cy="452800"/>
          </p:xfrm>
          <a:graphic>
            <a:graphicData uri="http://schemas.openxmlformats.org/presentationml/2006/ole">
              <mc:AlternateContent xmlns:mc="http://schemas.openxmlformats.org/markup-compatibility/2006">
                <mc:Choice xmlns:v="urn:schemas-microsoft-com:vml" Requires="v">
                  <p:oleObj name="Equation" r:id="rId4" imgW="621760" imgH="177646" progId="Equation.DSMT4">
                    <p:embed/>
                  </p:oleObj>
                </mc:Choice>
                <mc:Fallback>
                  <p:oleObj name="Equation" r:id="rId4" imgW="621760" imgH="177646" progId="Equation.DSMT4">
                    <p:embed/>
                    <p:pic>
                      <p:nvPicPr>
                        <p:cNvPr id="11327" name="Object 4">
                          <a:extLst>
                            <a:ext uri="{FF2B5EF4-FFF2-40B4-BE49-F238E27FC236}">
                              <a16:creationId xmlns:a16="http://schemas.microsoft.com/office/drawing/2014/main" id="{6A487680-EDA8-4D81-90E4-577965DA4D7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87516" y="1381638"/>
                          <a:ext cx="1584800" cy="4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grpSp>
        <p:nvGrpSpPr>
          <p:cNvPr id="20" name="Group 19">
            <a:extLst>
              <a:ext uri="{FF2B5EF4-FFF2-40B4-BE49-F238E27FC236}">
                <a16:creationId xmlns:a16="http://schemas.microsoft.com/office/drawing/2014/main" id="{F534AF36-B31B-4788-9261-969050C8808F}"/>
              </a:ext>
            </a:extLst>
          </p:cNvPr>
          <p:cNvGrpSpPr>
            <a:grpSpLocks/>
          </p:cNvGrpSpPr>
          <p:nvPr/>
        </p:nvGrpSpPr>
        <p:grpSpPr bwMode="auto">
          <a:xfrm>
            <a:off x="331788" y="1971675"/>
            <a:ext cx="2332037" cy="1514475"/>
            <a:chOff x="587923" y="1138885"/>
            <a:chExt cx="2979737" cy="1862137"/>
          </a:xfrm>
        </p:grpSpPr>
        <p:sp>
          <p:nvSpPr>
            <p:cNvPr id="11318" name="AutoShape 6">
              <a:extLst>
                <a:ext uri="{FF2B5EF4-FFF2-40B4-BE49-F238E27FC236}">
                  <a16:creationId xmlns:a16="http://schemas.microsoft.com/office/drawing/2014/main" id="{5452FB3D-1370-4720-B634-64B01B40C905}"/>
                </a:ext>
              </a:extLst>
            </p:cNvPr>
            <p:cNvSpPr>
              <a:spLocks noChangeArrowheads="1"/>
            </p:cNvSpPr>
            <p:nvPr/>
          </p:nvSpPr>
          <p:spPr bwMode="auto">
            <a:xfrm>
              <a:off x="822873" y="1392885"/>
              <a:ext cx="2546350" cy="1489075"/>
            </a:xfrm>
            <a:prstGeom prst="triangle">
              <a:avLst>
                <a:gd name="adj" fmla="val 68519"/>
              </a:avLst>
            </a:prstGeom>
            <a:solidFill>
              <a:srgbClr val="00B0F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11319" name="Object 7">
              <a:extLst>
                <a:ext uri="{FF2B5EF4-FFF2-40B4-BE49-F238E27FC236}">
                  <a16:creationId xmlns:a16="http://schemas.microsoft.com/office/drawing/2014/main" id="{27C5C918-F6F9-40C4-BAEA-12A425B6DE80}"/>
                </a:ext>
              </a:extLst>
            </p:cNvPr>
            <p:cNvGraphicFramePr>
              <a:graphicFrameLocks noChangeAspect="1"/>
            </p:cNvGraphicFramePr>
            <p:nvPr/>
          </p:nvGraphicFramePr>
          <p:xfrm>
            <a:off x="587923" y="2785122"/>
            <a:ext cx="190500" cy="215900"/>
          </p:xfrm>
          <a:graphic>
            <a:graphicData uri="http://schemas.openxmlformats.org/presentationml/2006/ole">
              <mc:AlternateContent xmlns:mc="http://schemas.openxmlformats.org/markup-compatibility/2006">
                <mc:Choice xmlns:v="urn:schemas-microsoft-com:vml" Requires="v">
                  <p:oleObj name="Equation" r:id="rId6" imgW="190335" imgH="215713" progId="Equation.DSMT4">
                    <p:embed/>
                  </p:oleObj>
                </mc:Choice>
                <mc:Fallback>
                  <p:oleObj name="Equation" r:id="rId6" imgW="190335" imgH="215713" progId="Equation.DSMT4">
                    <p:embed/>
                    <p:pic>
                      <p:nvPicPr>
                        <p:cNvPr id="11319" name="Object 7">
                          <a:extLst>
                            <a:ext uri="{FF2B5EF4-FFF2-40B4-BE49-F238E27FC236}">
                              <a16:creationId xmlns:a16="http://schemas.microsoft.com/office/drawing/2014/main" id="{27C5C918-F6F9-40C4-BAEA-12A425B6DE80}"/>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7923" y="2785122"/>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320" name="Object 8">
              <a:extLst>
                <a:ext uri="{FF2B5EF4-FFF2-40B4-BE49-F238E27FC236}">
                  <a16:creationId xmlns:a16="http://schemas.microsoft.com/office/drawing/2014/main" id="{029F1E24-89D1-4DA3-BC02-1A0222E805D4}"/>
                </a:ext>
              </a:extLst>
            </p:cNvPr>
            <p:cNvGraphicFramePr>
              <a:graphicFrameLocks noChangeAspect="1"/>
            </p:cNvGraphicFramePr>
            <p:nvPr/>
          </p:nvGraphicFramePr>
          <p:xfrm>
            <a:off x="3377160" y="2767660"/>
            <a:ext cx="190500" cy="215900"/>
          </p:xfrm>
          <a:graphic>
            <a:graphicData uri="http://schemas.openxmlformats.org/presentationml/2006/ole">
              <mc:AlternateContent xmlns:mc="http://schemas.openxmlformats.org/markup-compatibility/2006">
                <mc:Choice xmlns:v="urn:schemas-microsoft-com:vml" Requires="v">
                  <p:oleObj name="Equation" r:id="rId8" imgW="190335" imgH="215713" progId="Equation.DSMT4">
                    <p:embed/>
                  </p:oleObj>
                </mc:Choice>
                <mc:Fallback>
                  <p:oleObj name="Equation" r:id="rId8" imgW="190335" imgH="215713" progId="Equation.DSMT4">
                    <p:embed/>
                    <p:pic>
                      <p:nvPicPr>
                        <p:cNvPr id="11320" name="Object 8">
                          <a:extLst>
                            <a:ext uri="{FF2B5EF4-FFF2-40B4-BE49-F238E27FC236}">
                              <a16:creationId xmlns:a16="http://schemas.microsoft.com/office/drawing/2014/main" id="{029F1E24-89D1-4DA3-BC02-1A0222E805D4}"/>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77160" y="276766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321" name="Object 9">
              <a:extLst>
                <a:ext uri="{FF2B5EF4-FFF2-40B4-BE49-F238E27FC236}">
                  <a16:creationId xmlns:a16="http://schemas.microsoft.com/office/drawing/2014/main" id="{5EEE81C5-2E69-467D-B142-8B9C576C27E0}"/>
                </a:ext>
              </a:extLst>
            </p:cNvPr>
            <p:cNvGraphicFramePr>
              <a:graphicFrameLocks noChangeAspect="1"/>
            </p:cNvGraphicFramePr>
            <p:nvPr/>
          </p:nvGraphicFramePr>
          <p:xfrm>
            <a:off x="2469110" y="1138885"/>
            <a:ext cx="203200" cy="228600"/>
          </p:xfrm>
          <a:graphic>
            <a:graphicData uri="http://schemas.openxmlformats.org/presentationml/2006/ole">
              <mc:AlternateContent xmlns:mc="http://schemas.openxmlformats.org/markup-compatibility/2006">
                <mc:Choice xmlns:v="urn:schemas-microsoft-com:vml" Requires="v">
                  <p:oleObj name="Equation" r:id="rId10" imgW="203112" imgH="228501" progId="Equation.DSMT4">
                    <p:embed/>
                  </p:oleObj>
                </mc:Choice>
                <mc:Fallback>
                  <p:oleObj name="Equation" r:id="rId10" imgW="203112" imgH="228501" progId="Equation.DSMT4">
                    <p:embed/>
                    <p:pic>
                      <p:nvPicPr>
                        <p:cNvPr id="11321" name="Object 9">
                          <a:extLst>
                            <a:ext uri="{FF2B5EF4-FFF2-40B4-BE49-F238E27FC236}">
                              <a16:creationId xmlns:a16="http://schemas.microsoft.com/office/drawing/2014/main" id="{5EEE81C5-2E69-467D-B142-8B9C576C27E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69110" y="1138885"/>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322" name="Object 10">
              <a:extLst>
                <a:ext uri="{FF2B5EF4-FFF2-40B4-BE49-F238E27FC236}">
                  <a16:creationId xmlns:a16="http://schemas.microsoft.com/office/drawing/2014/main" id="{8EC0A49B-97D4-46A1-89F4-DEF514E3E27C}"/>
                </a:ext>
              </a:extLst>
            </p:cNvPr>
            <p:cNvGraphicFramePr>
              <a:graphicFrameLocks noChangeAspect="1"/>
            </p:cNvGraphicFramePr>
            <p:nvPr/>
          </p:nvGraphicFramePr>
          <p:xfrm>
            <a:off x="2986635" y="1897710"/>
            <a:ext cx="241300" cy="228600"/>
          </p:xfrm>
          <a:graphic>
            <a:graphicData uri="http://schemas.openxmlformats.org/presentationml/2006/ole">
              <mc:AlternateContent xmlns:mc="http://schemas.openxmlformats.org/markup-compatibility/2006">
                <mc:Choice xmlns:v="urn:schemas-microsoft-com:vml" Requires="v">
                  <p:oleObj name="Equation" r:id="rId12" imgW="241300" imgH="228600" progId="Equation.DSMT4">
                    <p:embed/>
                  </p:oleObj>
                </mc:Choice>
                <mc:Fallback>
                  <p:oleObj name="Equation" r:id="rId12" imgW="241300" imgH="228600" progId="Equation.DSMT4">
                    <p:embed/>
                    <p:pic>
                      <p:nvPicPr>
                        <p:cNvPr id="11322" name="Object 10">
                          <a:extLst>
                            <a:ext uri="{FF2B5EF4-FFF2-40B4-BE49-F238E27FC236}">
                              <a16:creationId xmlns:a16="http://schemas.microsoft.com/office/drawing/2014/main" id="{8EC0A49B-97D4-46A1-89F4-DEF514E3E27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986635" y="1897710"/>
                          <a:ext cx="2413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323" name="Object 11">
              <a:extLst>
                <a:ext uri="{FF2B5EF4-FFF2-40B4-BE49-F238E27FC236}">
                  <a16:creationId xmlns:a16="http://schemas.microsoft.com/office/drawing/2014/main" id="{1A501868-B080-497E-AF3D-B0EAAEC73B4C}"/>
                </a:ext>
              </a:extLst>
            </p:cNvPr>
            <p:cNvGraphicFramePr>
              <a:graphicFrameLocks noChangeAspect="1"/>
            </p:cNvGraphicFramePr>
            <p:nvPr/>
          </p:nvGraphicFramePr>
          <p:xfrm>
            <a:off x="1510260" y="1845322"/>
            <a:ext cx="241300" cy="228600"/>
          </p:xfrm>
          <a:graphic>
            <a:graphicData uri="http://schemas.openxmlformats.org/presentationml/2006/ole">
              <mc:AlternateContent xmlns:mc="http://schemas.openxmlformats.org/markup-compatibility/2006">
                <mc:Choice xmlns:v="urn:schemas-microsoft-com:vml" Requires="v">
                  <p:oleObj name="Equation" r:id="rId14" imgW="241300" imgH="228600" progId="Equation.DSMT4">
                    <p:embed/>
                  </p:oleObj>
                </mc:Choice>
                <mc:Fallback>
                  <p:oleObj name="Equation" r:id="rId14" imgW="241300" imgH="228600" progId="Equation.DSMT4">
                    <p:embed/>
                    <p:pic>
                      <p:nvPicPr>
                        <p:cNvPr id="11323" name="Object 11">
                          <a:extLst>
                            <a:ext uri="{FF2B5EF4-FFF2-40B4-BE49-F238E27FC236}">
                              <a16:creationId xmlns:a16="http://schemas.microsoft.com/office/drawing/2014/main" id="{1A501868-B080-497E-AF3D-B0EAAEC73B4C}"/>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510260" y="1845322"/>
                          <a:ext cx="2413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324" name="Arc 12">
              <a:extLst>
                <a:ext uri="{FF2B5EF4-FFF2-40B4-BE49-F238E27FC236}">
                  <a16:creationId xmlns:a16="http://schemas.microsoft.com/office/drawing/2014/main" id="{D76307E1-7E11-482F-AEA7-6B0D35326233}"/>
                </a:ext>
              </a:extLst>
            </p:cNvPr>
            <p:cNvSpPr>
              <a:spLocks/>
            </p:cNvSpPr>
            <p:nvPr/>
          </p:nvSpPr>
          <p:spPr bwMode="auto">
            <a:xfrm rot="10328282" flipH="1" flipV="1">
              <a:off x="999085" y="2600972"/>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1325" name="Object 13">
              <a:extLst>
                <a:ext uri="{FF2B5EF4-FFF2-40B4-BE49-F238E27FC236}">
                  <a16:creationId xmlns:a16="http://schemas.microsoft.com/office/drawing/2014/main" id="{E233AEB9-A096-42DE-9DAF-7240A9FF401D}"/>
                </a:ext>
              </a:extLst>
            </p:cNvPr>
            <p:cNvGraphicFramePr>
              <a:graphicFrameLocks noChangeAspect="1"/>
            </p:cNvGraphicFramePr>
            <p:nvPr/>
          </p:nvGraphicFramePr>
          <p:xfrm>
            <a:off x="1321348" y="2550172"/>
            <a:ext cx="355600" cy="228600"/>
          </p:xfrm>
          <a:graphic>
            <a:graphicData uri="http://schemas.openxmlformats.org/presentationml/2006/ole">
              <mc:AlternateContent xmlns:mc="http://schemas.openxmlformats.org/markup-compatibility/2006">
                <mc:Choice xmlns:v="urn:schemas-microsoft-com:vml" Requires="v">
                  <p:oleObj name="Equation" r:id="rId16" imgW="355446" imgH="228501" progId="Equation.DSMT4">
                    <p:embed/>
                  </p:oleObj>
                </mc:Choice>
                <mc:Fallback>
                  <p:oleObj name="Equation" r:id="rId16" imgW="355446" imgH="228501" progId="Equation.DSMT4">
                    <p:embed/>
                    <p:pic>
                      <p:nvPicPr>
                        <p:cNvPr id="11325" name="Object 13">
                          <a:extLst>
                            <a:ext uri="{FF2B5EF4-FFF2-40B4-BE49-F238E27FC236}">
                              <a16:creationId xmlns:a16="http://schemas.microsoft.com/office/drawing/2014/main" id="{E233AEB9-A096-42DE-9DAF-7240A9FF401D}"/>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321348" y="2550172"/>
                          <a:ext cx="3556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16" name="Object 14">
            <a:extLst>
              <a:ext uri="{FF2B5EF4-FFF2-40B4-BE49-F238E27FC236}">
                <a16:creationId xmlns:a16="http://schemas.microsoft.com/office/drawing/2014/main" id="{14E8F6C2-72FF-44E2-BF10-043F490A4917}"/>
              </a:ext>
            </a:extLst>
          </p:cNvPr>
          <p:cNvGraphicFramePr>
            <a:graphicFrameLocks noChangeAspect="1"/>
          </p:cNvGraphicFramePr>
          <p:nvPr/>
        </p:nvGraphicFramePr>
        <p:xfrm>
          <a:off x="1860550" y="3587750"/>
          <a:ext cx="1920875" cy="801688"/>
        </p:xfrm>
        <a:graphic>
          <a:graphicData uri="http://schemas.openxmlformats.org/presentationml/2006/ole">
            <mc:AlternateContent xmlns:mc="http://schemas.openxmlformats.org/markup-compatibility/2006">
              <mc:Choice xmlns:v="urn:schemas-microsoft-com:vml" Requires="v">
                <p:oleObj name="Equation" r:id="rId18" imgW="2006600" imgH="838200" progId="Equation.DSMT4">
                  <p:embed/>
                </p:oleObj>
              </mc:Choice>
              <mc:Fallback>
                <p:oleObj name="Equation" r:id="rId18" imgW="2006600" imgH="838200" progId="Equation.DSMT4">
                  <p:embed/>
                  <p:pic>
                    <p:nvPicPr>
                      <p:cNvPr id="16" name="Object 14">
                        <a:extLst>
                          <a:ext uri="{FF2B5EF4-FFF2-40B4-BE49-F238E27FC236}">
                            <a16:creationId xmlns:a16="http://schemas.microsoft.com/office/drawing/2014/main" id="{14E8F6C2-72FF-44E2-BF10-043F490A4917}"/>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860550" y="3587750"/>
                        <a:ext cx="1920875"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5">
            <a:extLst>
              <a:ext uri="{FF2B5EF4-FFF2-40B4-BE49-F238E27FC236}">
                <a16:creationId xmlns:a16="http://schemas.microsoft.com/office/drawing/2014/main" id="{89DED070-DF3A-41B3-9A1A-D60B69E0860D}"/>
              </a:ext>
            </a:extLst>
          </p:cNvPr>
          <p:cNvGraphicFramePr>
            <a:graphicFrameLocks noChangeAspect="1"/>
          </p:cNvGraphicFramePr>
          <p:nvPr/>
        </p:nvGraphicFramePr>
        <p:xfrm>
          <a:off x="1503363" y="4500563"/>
          <a:ext cx="2103437" cy="695325"/>
        </p:xfrm>
        <a:graphic>
          <a:graphicData uri="http://schemas.openxmlformats.org/presentationml/2006/ole">
            <mc:AlternateContent xmlns:mc="http://schemas.openxmlformats.org/markup-compatibility/2006">
              <mc:Choice xmlns:v="urn:schemas-microsoft-com:vml" Requires="v">
                <p:oleObj name="Equation" r:id="rId20" imgW="2540000" imgH="838200" progId="Equation.DSMT4">
                  <p:embed/>
                </p:oleObj>
              </mc:Choice>
              <mc:Fallback>
                <p:oleObj name="Equation" r:id="rId20" imgW="2540000" imgH="838200" progId="Equation.DSMT4">
                  <p:embed/>
                  <p:pic>
                    <p:nvPicPr>
                      <p:cNvPr id="17" name="Object 15">
                        <a:extLst>
                          <a:ext uri="{FF2B5EF4-FFF2-40B4-BE49-F238E27FC236}">
                            <a16:creationId xmlns:a16="http://schemas.microsoft.com/office/drawing/2014/main" id="{89DED070-DF3A-41B3-9A1A-D60B69E0860D}"/>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503363" y="4500563"/>
                        <a:ext cx="2103437"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6">
            <a:extLst>
              <a:ext uri="{FF2B5EF4-FFF2-40B4-BE49-F238E27FC236}">
                <a16:creationId xmlns:a16="http://schemas.microsoft.com/office/drawing/2014/main" id="{27F45F41-6A73-47CC-9A66-1EB4818F5444}"/>
              </a:ext>
            </a:extLst>
          </p:cNvPr>
          <p:cNvGraphicFramePr>
            <a:graphicFrameLocks noChangeAspect="1"/>
          </p:cNvGraphicFramePr>
          <p:nvPr/>
        </p:nvGraphicFramePr>
        <p:xfrm>
          <a:off x="1776413" y="6335713"/>
          <a:ext cx="1816100" cy="317500"/>
        </p:xfrm>
        <a:graphic>
          <a:graphicData uri="http://schemas.openxmlformats.org/presentationml/2006/ole">
            <mc:AlternateContent xmlns:mc="http://schemas.openxmlformats.org/markup-compatibility/2006">
              <mc:Choice xmlns:v="urn:schemas-microsoft-com:vml" Requires="v">
                <p:oleObj name="Equation" r:id="rId22" imgW="1815312" imgH="317362" progId="Equation.DSMT4">
                  <p:embed/>
                </p:oleObj>
              </mc:Choice>
              <mc:Fallback>
                <p:oleObj name="Equation" r:id="rId22" imgW="1815312" imgH="317362" progId="Equation.DSMT4">
                  <p:embed/>
                  <p:pic>
                    <p:nvPicPr>
                      <p:cNvPr id="18" name="Object 16">
                        <a:extLst>
                          <a:ext uri="{FF2B5EF4-FFF2-40B4-BE49-F238E27FC236}">
                            <a16:creationId xmlns:a16="http://schemas.microsoft.com/office/drawing/2014/main" id="{27F45F41-6A73-47CC-9A66-1EB4818F5444}"/>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776413" y="6335713"/>
                        <a:ext cx="18161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7">
            <a:extLst>
              <a:ext uri="{FF2B5EF4-FFF2-40B4-BE49-F238E27FC236}">
                <a16:creationId xmlns:a16="http://schemas.microsoft.com/office/drawing/2014/main" id="{B409F597-29B3-4394-B584-9D5388EE15DC}"/>
              </a:ext>
            </a:extLst>
          </p:cNvPr>
          <p:cNvGraphicFramePr>
            <a:graphicFrameLocks noChangeAspect="1"/>
          </p:cNvGraphicFramePr>
          <p:nvPr/>
        </p:nvGraphicFramePr>
        <p:xfrm>
          <a:off x="193675" y="5176838"/>
          <a:ext cx="3390900" cy="939800"/>
        </p:xfrm>
        <a:graphic>
          <a:graphicData uri="http://schemas.openxmlformats.org/presentationml/2006/ole">
            <mc:AlternateContent xmlns:mc="http://schemas.openxmlformats.org/markup-compatibility/2006">
              <mc:Choice xmlns:v="urn:schemas-microsoft-com:vml" Requires="v">
                <p:oleObj name="Equation" r:id="rId24" imgW="3390900" imgH="939800" progId="Equation.DSMT4">
                  <p:embed/>
                </p:oleObj>
              </mc:Choice>
              <mc:Fallback>
                <p:oleObj name="Equation" r:id="rId24" imgW="3390900" imgH="939800" progId="Equation.DSMT4">
                  <p:embed/>
                  <p:pic>
                    <p:nvPicPr>
                      <p:cNvPr id="19" name="Object 17">
                        <a:extLst>
                          <a:ext uri="{FF2B5EF4-FFF2-40B4-BE49-F238E27FC236}">
                            <a16:creationId xmlns:a16="http://schemas.microsoft.com/office/drawing/2014/main" id="{B409F597-29B3-4394-B584-9D5388EE15DC}"/>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193675" y="5176838"/>
                        <a:ext cx="3390900" cy="939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4" name="AutoShape 6">
            <a:extLst>
              <a:ext uri="{FF2B5EF4-FFF2-40B4-BE49-F238E27FC236}">
                <a16:creationId xmlns:a16="http://schemas.microsoft.com/office/drawing/2014/main" id="{F550A3CA-80C9-49DA-9A93-050775AE8037}"/>
              </a:ext>
            </a:extLst>
          </p:cNvPr>
          <p:cNvSpPr>
            <a:spLocks noChangeArrowheads="1"/>
          </p:cNvSpPr>
          <p:nvPr/>
        </p:nvSpPr>
        <p:spPr bwMode="auto">
          <a:xfrm>
            <a:off x="4637088" y="1952625"/>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95" name="Object 7">
            <a:extLst>
              <a:ext uri="{FF2B5EF4-FFF2-40B4-BE49-F238E27FC236}">
                <a16:creationId xmlns:a16="http://schemas.microsoft.com/office/drawing/2014/main" id="{B5AA243E-592F-44CE-8625-F9354F770A6B}"/>
              </a:ext>
            </a:extLst>
          </p:cNvPr>
          <p:cNvGraphicFramePr>
            <a:graphicFrameLocks noChangeAspect="1"/>
          </p:cNvGraphicFramePr>
          <p:nvPr/>
        </p:nvGraphicFramePr>
        <p:xfrm>
          <a:off x="4402138" y="3344863"/>
          <a:ext cx="190500" cy="215900"/>
        </p:xfrm>
        <a:graphic>
          <a:graphicData uri="http://schemas.openxmlformats.org/presentationml/2006/ole">
            <mc:AlternateContent xmlns:mc="http://schemas.openxmlformats.org/markup-compatibility/2006">
              <mc:Choice xmlns:v="urn:schemas-microsoft-com:vml" Requires="v">
                <p:oleObj name="Equation" r:id="rId26" imgW="190335" imgH="215713" progId="Equation.DSMT4">
                  <p:embed/>
                </p:oleObj>
              </mc:Choice>
              <mc:Fallback>
                <p:oleObj name="Equation" r:id="rId26" imgW="190335" imgH="215713" progId="Equation.DSMT4">
                  <p:embed/>
                  <p:pic>
                    <p:nvPicPr>
                      <p:cNvPr id="95" name="Object 7">
                        <a:extLst>
                          <a:ext uri="{FF2B5EF4-FFF2-40B4-BE49-F238E27FC236}">
                            <a16:creationId xmlns:a16="http://schemas.microsoft.com/office/drawing/2014/main" id="{B5AA243E-592F-44CE-8625-F9354F770A6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02138" y="3344863"/>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6" name="Object 8">
            <a:extLst>
              <a:ext uri="{FF2B5EF4-FFF2-40B4-BE49-F238E27FC236}">
                <a16:creationId xmlns:a16="http://schemas.microsoft.com/office/drawing/2014/main" id="{2F08C22E-6914-4D0E-B942-5F54A016EC90}"/>
              </a:ext>
            </a:extLst>
          </p:cNvPr>
          <p:cNvGraphicFramePr>
            <a:graphicFrameLocks noChangeAspect="1"/>
          </p:cNvGraphicFramePr>
          <p:nvPr/>
        </p:nvGraphicFramePr>
        <p:xfrm>
          <a:off x="7191375" y="3327400"/>
          <a:ext cx="190500" cy="215900"/>
        </p:xfrm>
        <a:graphic>
          <a:graphicData uri="http://schemas.openxmlformats.org/presentationml/2006/ole">
            <mc:AlternateContent xmlns:mc="http://schemas.openxmlformats.org/markup-compatibility/2006">
              <mc:Choice xmlns:v="urn:schemas-microsoft-com:vml" Requires="v">
                <p:oleObj name="Equation" r:id="rId27" imgW="190335" imgH="215713" progId="Equation.DSMT4">
                  <p:embed/>
                </p:oleObj>
              </mc:Choice>
              <mc:Fallback>
                <p:oleObj name="Equation" r:id="rId27" imgW="190335" imgH="215713" progId="Equation.DSMT4">
                  <p:embed/>
                  <p:pic>
                    <p:nvPicPr>
                      <p:cNvPr id="96" name="Object 8">
                        <a:extLst>
                          <a:ext uri="{FF2B5EF4-FFF2-40B4-BE49-F238E27FC236}">
                            <a16:creationId xmlns:a16="http://schemas.microsoft.com/office/drawing/2014/main" id="{2F08C22E-6914-4D0E-B942-5F54A016EC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191375" y="332740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7" name="Object 9">
            <a:extLst>
              <a:ext uri="{FF2B5EF4-FFF2-40B4-BE49-F238E27FC236}">
                <a16:creationId xmlns:a16="http://schemas.microsoft.com/office/drawing/2014/main" id="{383E6AE1-F618-4E79-A72C-E950F3AAA5D3}"/>
              </a:ext>
            </a:extLst>
          </p:cNvPr>
          <p:cNvGraphicFramePr>
            <a:graphicFrameLocks noChangeAspect="1"/>
          </p:cNvGraphicFramePr>
          <p:nvPr/>
        </p:nvGraphicFramePr>
        <p:xfrm>
          <a:off x="6283325" y="1698625"/>
          <a:ext cx="203200" cy="228600"/>
        </p:xfrm>
        <a:graphic>
          <a:graphicData uri="http://schemas.openxmlformats.org/presentationml/2006/ole">
            <mc:AlternateContent xmlns:mc="http://schemas.openxmlformats.org/markup-compatibility/2006">
              <mc:Choice xmlns:v="urn:schemas-microsoft-com:vml" Requires="v">
                <p:oleObj name="Equation" r:id="rId28" imgW="203112" imgH="228501" progId="Equation.DSMT4">
                  <p:embed/>
                </p:oleObj>
              </mc:Choice>
              <mc:Fallback>
                <p:oleObj name="Equation" r:id="rId28" imgW="203112" imgH="228501" progId="Equation.DSMT4">
                  <p:embed/>
                  <p:pic>
                    <p:nvPicPr>
                      <p:cNvPr id="97" name="Object 9">
                        <a:extLst>
                          <a:ext uri="{FF2B5EF4-FFF2-40B4-BE49-F238E27FC236}">
                            <a16:creationId xmlns:a16="http://schemas.microsoft.com/office/drawing/2014/main" id="{383E6AE1-F618-4E79-A72C-E950F3AAA5D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283325" y="1698625"/>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8" name="Object 10">
            <a:extLst>
              <a:ext uri="{FF2B5EF4-FFF2-40B4-BE49-F238E27FC236}">
                <a16:creationId xmlns:a16="http://schemas.microsoft.com/office/drawing/2014/main" id="{BDBC9B9D-A722-4E27-86D7-8B9654DBD7BF}"/>
              </a:ext>
            </a:extLst>
          </p:cNvPr>
          <p:cNvGraphicFramePr>
            <a:graphicFrameLocks noChangeAspect="1"/>
          </p:cNvGraphicFramePr>
          <p:nvPr/>
        </p:nvGraphicFramePr>
        <p:xfrm>
          <a:off x="6873875" y="2671763"/>
          <a:ext cx="320675" cy="304800"/>
        </p:xfrm>
        <a:graphic>
          <a:graphicData uri="http://schemas.openxmlformats.org/presentationml/2006/ole">
            <mc:AlternateContent xmlns:mc="http://schemas.openxmlformats.org/markup-compatibility/2006">
              <mc:Choice xmlns:v="urn:schemas-microsoft-com:vml" Requires="v">
                <p:oleObj name="Equation" r:id="rId29" imgW="241300" imgH="228600" progId="Equation.DSMT4">
                  <p:embed/>
                </p:oleObj>
              </mc:Choice>
              <mc:Fallback>
                <p:oleObj name="Equation" r:id="rId29" imgW="241300" imgH="228600" progId="Equation.DSMT4">
                  <p:embed/>
                  <p:pic>
                    <p:nvPicPr>
                      <p:cNvPr id="98" name="Object 10">
                        <a:extLst>
                          <a:ext uri="{FF2B5EF4-FFF2-40B4-BE49-F238E27FC236}">
                            <a16:creationId xmlns:a16="http://schemas.microsoft.com/office/drawing/2014/main" id="{BDBC9B9D-A722-4E27-86D7-8B9654DBD7B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873875" y="2671763"/>
                        <a:ext cx="3206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9" name="Object 11">
            <a:extLst>
              <a:ext uri="{FF2B5EF4-FFF2-40B4-BE49-F238E27FC236}">
                <a16:creationId xmlns:a16="http://schemas.microsoft.com/office/drawing/2014/main" id="{DDF7B9AD-3AE3-4495-AE9C-BA10D5DD5F5F}"/>
              </a:ext>
            </a:extLst>
          </p:cNvPr>
          <p:cNvGraphicFramePr>
            <a:graphicFrameLocks noChangeAspect="1"/>
          </p:cNvGraphicFramePr>
          <p:nvPr/>
        </p:nvGraphicFramePr>
        <p:xfrm>
          <a:off x="5102225" y="2281238"/>
          <a:ext cx="485775" cy="460375"/>
        </p:xfrm>
        <a:graphic>
          <a:graphicData uri="http://schemas.openxmlformats.org/presentationml/2006/ole">
            <mc:AlternateContent xmlns:mc="http://schemas.openxmlformats.org/markup-compatibility/2006">
              <mc:Choice xmlns:v="urn:schemas-microsoft-com:vml" Requires="v">
                <p:oleObj name="Equation" r:id="rId30" imgW="241300" imgH="228600" progId="Equation.DSMT4">
                  <p:embed/>
                </p:oleObj>
              </mc:Choice>
              <mc:Fallback>
                <p:oleObj name="Equation" r:id="rId30" imgW="241300" imgH="228600" progId="Equation.DSMT4">
                  <p:embed/>
                  <p:pic>
                    <p:nvPicPr>
                      <p:cNvPr id="99" name="Object 11">
                        <a:extLst>
                          <a:ext uri="{FF2B5EF4-FFF2-40B4-BE49-F238E27FC236}">
                            <a16:creationId xmlns:a16="http://schemas.microsoft.com/office/drawing/2014/main" id="{DDF7B9AD-3AE3-4495-AE9C-BA10D5DD5F5F}"/>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102225" y="2281238"/>
                        <a:ext cx="485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00" name="Arc 12">
            <a:extLst>
              <a:ext uri="{FF2B5EF4-FFF2-40B4-BE49-F238E27FC236}">
                <a16:creationId xmlns:a16="http://schemas.microsoft.com/office/drawing/2014/main" id="{31CBECA3-3B7D-42A9-841B-41DDC66DBAEA}"/>
              </a:ext>
            </a:extLst>
          </p:cNvPr>
          <p:cNvSpPr>
            <a:spLocks/>
          </p:cNvSpPr>
          <p:nvPr/>
        </p:nvSpPr>
        <p:spPr bwMode="auto">
          <a:xfrm rot="10328282" flipH="1" flipV="1">
            <a:off x="4813300" y="3160713"/>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01" name="Object 13">
            <a:extLst>
              <a:ext uri="{FF2B5EF4-FFF2-40B4-BE49-F238E27FC236}">
                <a16:creationId xmlns:a16="http://schemas.microsoft.com/office/drawing/2014/main" id="{B05CFE69-370E-48A4-91C5-47432C1119E4}"/>
              </a:ext>
            </a:extLst>
          </p:cNvPr>
          <p:cNvGraphicFramePr>
            <a:graphicFrameLocks noChangeAspect="1"/>
          </p:cNvGraphicFramePr>
          <p:nvPr/>
        </p:nvGraphicFramePr>
        <p:xfrm>
          <a:off x="5103813" y="3101975"/>
          <a:ext cx="457200" cy="295275"/>
        </p:xfrm>
        <a:graphic>
          <a:graphicData uri="http://schemas.openxmlformats.org/presentationml/2006/ole">
            <mc:AlternateContent xmlns:mc="http://schemas.openxmlformats.org/markup-compatibility/2006">
              <mc:Choice xmlns:v="urn:schemas-microsoft-com:vml" Requires="v">
                <p:oleObj name="Equation" r:id="rId31" imgW="355446" imgH="228501" progId="Equation.DSMT4">
                  <p:embed/>
                </p:oleObj>
              </mc:Choice>
              <mc:Fallback>
                <p:oleObj name="Equation" r:id="rId31" imgW="355446" imgH="228501" progId="Equation.DSMT4">
                  <p:embed/>
                  <p:pic>
                    <p:nvPicPr>
                      <p:cNvPr id="101" name="Object 13">
                        <a:extLst>
                          <a:ext uri="{FF2B5EF4-FFF2-40B4-BE49-F238E27FC236}">
                            <a16:creationId xmlns:a16="http://schemas.microsoft.com/office/drawing/2014/main" id="{B05CFE69-370E-48A4-91C5-47432C1119E4}"/>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103813" y="3101975"/>
                        <a:ext cx="457200" cy="29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02" name="Straight Connector 101">
            <a:extLst>
              <a:ext uri="{FF2B5EF4-FFF2-40B4-BE49-F238E27FC236}">
                <a16:creationId xmlns:a16="http://schemas.microsoft.com/office/drawing/2014/main" id="{819FE495-953C-4AB4-B67E-A2BAFF9BCC0E}"/>
              </a:ext>
            </a:extLst>
          </p:cNvPr>
          <p:cNvCxnSpPr>
            <a:stCxn id="94" idx="2"/>
            <a:endCxn id="97" idx="2"/>
          </p:cNvCxnSpPr>
          <p:nvPr/>
        </p:nvCxnSpPr>
        <p:spPr>
          <a:xfrm flipV="1">
            <a:off x="4637088" y="1927225"/>
            <a:ext cx="1747837" cy="15144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7E2001E2-566B-4E1E-AFA3-5D4728E1C1B6}"/>
              </a:ext>
            </a:extLst>
          </p:cNvPr>
          <p:cNvCxnSpPr>
            <a:stCxn id="94" idx="4"/>
            <a:endCxn id="94" idx="0"/>
          </p:cNvCxnSpPr>
          <p:nvPr/>
        </p:nvCxnSpPr>
        <p:spPr>
          <a:xfrm flipH="1" flipV="1">
            <a:off x="6381750" y="1952625"/>
            <a:ext cx="801688" cy="14890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F6B0D783-8F93-4F62-B38B-C29E15DA0CC9}"/>
              </a:ext>
            </a:extLst>
          </p:cNvPr>
          <p:cNvCxnSpPr>
            <a:stCxn id="94" idx="4"/>
            <a:endCxn id="94" idx="2"/>
          </p:cNvCxnSpPr>
          <p:nvPr/>
        </p:nvCxnSpPr>
        <p:spPr>
          <a:xfrm flipH="1">
            <a:off x="4637088" y="3441700"/>
            <a:ext cx="2546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5" name="Group 104">
            <a:extLst>
              <a:ext uri="{FF2B5EF4-FFF2-40B4-BE49-F238E27FC236}">
                <a16:creationId xmlns:a16="http://schemas.microsoft.com/office/drawing/2014/main" id="{51FC3E30-D668-439B-B882-9D5F1A69E14D}"/>
              </a:ext>
            </a:extLst>
          </p:cNvPr>
          <p:cNvGrpSpPr>
            <a:grpSpLocks/>
          </p:cNvGrpSpPr>
          <p:nvPr/>
        </p:nvGrpSpPr>
        <p:grpSpPr bwMode="auto">
          <a:xfrm>
            <a:off x="5589588" y="460375"/>
            <a:ext cx="1601787" cy="2998788"/>
            <a:chOff x="3565519" y="1550678"/>
            <a:chExt cx="1601947" cy="2998995"/>
          </a:xfrm>
        </p:grpSpPr>
        <p:cxnSp>
          <p:nvCxnSpPr>
            <p:cNvPr id="106" name="Straight Connector 105">
              <a:extLst>
                <a:ext uri="{FF2B5EF4-FFF2-40B4-BE49-F238E27FC236}">
                  <a16:creationId xmlns:a16="http://schemas.microsoft.com/office/drawing/2014/main" id="{F98C7093-273F-4345-900B-318C69EA08B2}"/>
                </a:ext>
              </a:extLst>
            </p:cNvPr>
            <p:cNvCxnSpPr/>
            <p:nvPr/>
          </p:nvCxnSpPr>
          <p:spPr>
            <a:xfrm flipH="1" flipV="1">
              <a:off x="4365699" y="3060495"/>
              <a:ext cx="801767" cy="1489178"/>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5922F37C-9235-447F-A023-E40B64AA3E6D}"/>
                </a:ext>
              </a:extLst>
            </p:cNvPr>
            <p:cNvCxnSpPr/>
            <p:nvPr/>
          </p:nvCxnSpPr>
          <p:spPr>
            <a:xfrm flipH="1" flipV="1">
              <a:off x="3565519" y="1550678"/>
              <a:ext cx="801767" cy="1489178"/>
            </a:xfrm>
            <a:prstGeom prst="line">
              <a:avLst/>
            </a:prstGeom>
            <a:ln w="25400">
              <a:solidFill>
                <a:schemeClr val="bg1">
                  <a:alpha val="8000"/>
                </a:schemeClr>
              </a:solidFill>
            </a:ln>
          </p:spPr>
          <p:style>
            <a:lnRef idx="1">
              <a:schemeClr val="accent1"/>
            </a:lnRef>
            <a:fillRef idx="0">
              <a:schemeClr val="accent1"/>
            </a:fillRef>
            <a:effectRef idx="0">
              <a:schemeClr val="accent1"/>
            </a:effectRef>
            <a:fontRef idx="minor">
              <a:schemeClr val="tx1"/>
            </a:fontRef>
          </p:style>
        </p:cxnSp>
      </p:grpSp>
      <p:grpSp>
        <p:nvGrpSpPr>
          <p:cNvPr id="108" name="Group 107">
            <a:extLst>
              <a:ext uri="{FF2B5EF4-FFF2-40B4-BE49-F238E27FC236}">
                <a16:creationId xmlns:a16="http://schemas.microsoft.com/office/drawing/2014/main" id="{266BCD63-FBBA-487A-B7C8-99605273544D}"/>
              </a:ext>
            </a:extLst>
          </p:cNvPr>
          <p:cNvGrpSpPr>
            <a:grpSpLocks/>
          </p:cNvGrpSpPr>
          <p:nvPr/>
        </p:nvGrpSpPr>
        <p:grpSpPr bwMode="auto">
          <a:xfrm>
            <a:off x="4405313" y="1695450"/>
            <a:ext cx="2797175" cy="1879600"/>
            <a:chOff x="3794900" y="4716281"/>
            <a:chExt cx="2798085" cy="1879599"/>
          </a:xfrm>
        </p:grpSpPr>
        <p:sp>
          <p:nvSpPr>
            <p:cNvPr id="11308" name="AutoShape 6">
              <a:extLst>
                <a:ext uri="{FF2B5EF4-FFF2-40B4-BE49-F238E27FC236}">
                  <a16:creationId xmlns:a16="http://schemas.microsoft.com/office/drawing/2014/main" id="{EFCD86F0-719A-41EA-A9CA-63D78F973C2D}"/>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110" name="Isosceles Triangle 109">
              <a:extLst>
                <a:ext uri="{FF2B5EF4-FFF2-40B4-BE49-F238E27FC236}">
                  <a16:creationId xmlns:a16="http://schemas.microsoft.com/office/drawing/2014/main" id="{905B49C3-FB34-447C-8DAC-E9DA40FB8C63}"/>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1310" name="Group 62">
              <a:extLst>
                <a:ext uri="{FF2B5EF4-FFF2-40B4-BE49-F238E27FC236}">
                  <a16:creationId xmlns:a16="http://schemas.microsoft.com/office/drawing/2014/main" id="{78446478-2651-4A21-8E07-1D29BC862DD6}"/>
                </a:ext>
              </a:extLst>
            </p:cNvPr>
            <p:cNvGrpSpPr>
              <a:grpSpLocks/>
            </p:cNvGrpSpPr>
            <p:nvPr/>
          </p:nvGrpSpPr>
          <p:grpSpPr bwMode="auto">
            <a:xfrm>
              <a:off x="3794900" y="4716281"/>
              <a:ext cx="2084387" cy="1879599"/>
              <a:chOff x="3794900" y="4716281"/>
              <a:chExt cx="2084387" cy="1879599"/>
            </a:xfrm>
          </p:grpSpPr>
          <p:graphicFrame>
            <p:nvGraphicFramePr>
              <p:cNvPr id="11311" name="Object 7">
                <a:extLst>
                  <a:ext uri="{FF2B5EF4-FFF2-40B4-BE49-F238E27FC236}">
                    <a16:creationId xmlns:a16="http://schemas.microsoft.com/office/drawing/2014/main" id="{98AA5D2E-4B91-4711-BD85-AF6A9BD18054}"/>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name="Equation" r:id="rId32" imgW="190335" imgH="215713" progId="Equation.DSMT4">
                      <p:embed/>
                    </p:oleObj>
                  </mc:Choice>
                  <mc:Fallback>
                    <p:oleObj name="Equation" r:id="rId32" imgW="190335" imgH="215713" progId="Equation.DSMT4">
                      <p:embed/>
                      <p:pic>
                        <p:nvPicPr>
                          <p:cNvPr id="11311" name="Object 7">
                            <a:extLst>
                              <a:ext uri="{FF2B5EF4-FFF2-40B4-BE49-F238E27FC236}">
                                <a16:creationId xmlns:a16="http://schemas.microsoft.com/office/drawing/2014/main" id="{98AA5D2E-4B91-4711-BD85-AF6A9BD1805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312" name="Object 9">
                <a:extLst>
                  <a:ext uri="{FF2B5EF4-FFF2-40B4-BE49-F238E27FC236}">
                    <a16:creationId xmlns:a16="http://schemas.microsoft.com/office/drawing/2014/main" id="{BB0DC6F3-6521-4D5E-9794-BD012B150F82}"/>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name="Equation" r:id="rId33" imgW="203112" imgH="228501" progId="Equation.DSMT4">
                      <p:embed/>
                    </p:oleObj>
                  </mc:Choice>
                  <mc:Fallback>
                    <p:oleObj name="Equation" r:id="rId33" imgW="203112" imgH="228501" progId="Equation.DSMT4">
                      <p:embed/>
                      <p:pic>
                        <p:nvPicPr>
                          <p:cNvPr id="11312" name="Object 9">
                            <a:extLst>
                              <a:ext uri="{FF2B5EF4-FFF2-40B4-BE49-F238E27FC236}">
                                <a16:creationId xmlns:a16="http://schemas.microsoft.com/office/drawing/2014/main" id="{BB0DC6F3-6521-4D5E-9794-BD012B150F8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313" name="Arc 12">
                <a:extLst>
                  <a:ext uri="{FF2B5EF4-FFF2-40B4-BE49-F238E27FC236}">
                    <a16:creationId xmlns:a16="http://schemas.microsoft.com/office/drawing/2014/main" id="{53353584-003E-4420-A8DB-313C1F2B0F23}"/>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1314" name="Object 8">
                <a:extLst>
                  <a:ext uri="{FF2B5EF4-FFF2-40B4-BE49-F238E27FC236}">
                    <a16:creationId xmlns:a16="http://schemas.microsoft.com/office/drawing/2014/main" id="{77ED72E4-3519-4E18-BD3F-3937265B77BF}"/>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name="Equation" r:id="rId34" imgW="190335" imgH="215713" progId="Equation.DSMT4">
                      <p:embed/>
                    </p:oleObj>
                  </mc:Choice>
                  <mc:Fallback>
                    <p:oleObj name="Equation" r:id="rId34" imgW="190335" imgH="215713" progId="Equation.DSMT4">
                      <p:embed/>
                      <p:pic>
                        <p:nvPicPr>
                          <p:cNvPr id="11314" name="Object 8">
                            <a:extLst>
                              <a:ext uri="{FF2B5EF4-FFF2-40B4-BE49-F238E27FC236}">
                                <a16:creationId xmlns:a16="http://schemas.microsoft.com/office/drawing/2014/main" id="{77ED72E4-3519-4E18-BD3F-3937265B77B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16" name="Straight Connector 115">
                <a:extLst>
                  <a:ext uri="{FF2B5EF4-FFF2-40B4-BE49-F238E27FC236}">
                    <a16:creationId xmlns:a16="http://schemas.microsoft.com/office/drawing/2014/main" id="{7A835F6E-802A-40A5-A295-AD2159D8DBA1}"/>
                  </a:ext>
                </a:extLst>
              </p:cNvPr>
              <p:cNvCxnSpPr/>
              <p:nvPr/>
            </p:nvCxnSpPr>
            <p:spPr>
              <a:xfrm flipH="1">
                <a:off x="4987500" y="4975044"/>
                <a:ext cx="801949" cy="147161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17" name="Group 116">
            <a:extLst>
              <a:ext uri="{FF2B5EF4-FFF2-40B4-BE49-F238E27FC236}">
                <a16:creationId xmlns:a16="http://schemas.microsoft.com/office/drawing/2014/main" id="{CD5DB3A8-3BEB-448F-9878-AEE0D417C589}"/>
              </a:ext>
            </a:extLst>
          </p:cNvPr>
          <p:cNvGrpSpPr>
            <a:grpSpLocks/>
          </p:cNvGrpSpPr>
          <p:nvPr/>
        </p:nvGrpSpPr>
        <p:grpSpPr bwMode="auto">
          <a:xfrm>
            <a:off x="4398963" y="1703388"/>
            <a:ext cx="2782887" cy="1879600"/>
            <a:chOff x="3794900" y="4716281"/>
            <a:chExt cx="2784135" cy="1879599"/>
          </a:xfrm>
        </p:grpSpPr>
        <p:sp>
          <p:nvSpPr>
            <p:cNvPr id="11300" name="AutoShape 6">
              <a:extLst>
                <a:ext uri="{FF2B5EF4-FFF2-40B4-BE49-F238E27FC236}">
                  <a16:creationId xmlns:a16="http://schemas.microsoft.com/office/drawing/2014/main" id="{AEEAC30E-29E7-48E3-836F-EF84DD3FAB1E}"/>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119" name="Isosceles Triangle 118">
              <a:extLst>
                <a:ext uri="{FF2B5EF4-FFF2-40B4-BE49-F238E27FC236}">
                  <a16:creationId xmlns:a16="http://schemas.microsoft.com/office/drawing/2014/main" id="{868F6830-7382-43EA-85C5-80CAFBD8D363}"/>
                </a:ext>
              </a:extLst>
            </p:cNvPr>
            <p:cNvSpPr/>
            <p:nvPr/>
          </p:nvSpPr>
          <p:spPr>
            <a:xfrm>
              <a:off x="4974941" y="4981393"/>
              <a:ext cx="1604094" cy="1504949"/>
            </a:xfrm>
            <a:prstGeom prst="triangle">
              <a:avLst/>
            </a:prstGeom>
            <a:solidFill>
              <a:schemeClr val="bg1">
                <a:alpha val="74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1302" name="Group 74">
              <a:extLst>
                <a:ext uri="{FF2B5EF4-FFF2-40B4-BE49-F238E27FC236}">
                  <a16:creationId xmlns:a16="http://schemas.microsoft.com/office/drawing/2014/main" id="{D8FB1FD3-E570-45EE-9EF1-55D062FC0F43}"/>
                </a:ext>
              </a:extLst>
            </p:cNvPr>
            <p:cNvGrpSpPr>
              <a:grpSpLocks/>
            </p:cNvGrpSpPr>
            <p:nvPr/>
          </p:nvGrpSpPr>
          <p:grpSpPr bwMode="auto">
            <a:xfrm>
              <a:off x="3794900" y="4716281"/>
              <a:ext cx="2084387" cy="1879599"/>
              <a:chOff x="3794900" y="4716281"/>
              <a:chExt cx="2084387" cy="1879599"/>
            </a:xfrm>
          </p:grpSpPr>
          <p:graphicFrame>
            <p:nvGraphicFramePr>
              <p:cNvPr id="11303" name="Object 7">
                <a:extLst>
                  <a:ext uri="{FF2B5EF4-FFF2-40B4-BE49-F238E27FC236}">
                    <a16:creationId xmlns:a16="http://schemas.microsoft.com/office/drawing/2014/main" id="{968D5180-FC44-4924-B7C8-EFC7289D18DE}"/>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name="Equation" r:id="rId35" imgW="190335" imgH="215713" progId="Equation.DSMT4">
                      <p:embed/>
                    </p:oleObj>
                  </mc:Choice>
                  <mc:Fallback>
                    <p:oleObj name="Equation" r:id="rId35" imgW="190335" imgH="215713" progId="Equation.DSMT4">
                      <p:embed/>
                      <p:pic>
                        <p:nvPicPr>
                          <p:cNvPr id="11303" name="Object 7">
                            <a:extLst>
                              <a:ext uri="{FF2B5EF4-FFF2-40B4-BE49-F238E27FC236}">
                                <a16:creationId xmlns:a16="http://schemas.microsoft.com/office/drawing/2014/main" id="{968D5180-FC44-4924-B7C8-EFC7289D18D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304" name="Object 9">
                <a:extLst>
                  <a:ext uri="{FF2B5EF4-FFF2-40B4-BE49-F238E27FC236}">
                    <a16:creationId xmlns:a16="http://schemas.microsoft.com/office/drawing/2014/main" id="{9D52B9C3-6695-4C75-956A-21F573248AF7}"/>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name="Equation" r:id="rId36" imgW="203112" imgH="228501" progId="Equation.DSMT4">
                      <p:embed/>
                    </p:oleObj>
                  </mc:Choice>
                  <mc:Fallback>
                    <p:oleObj name="Equation" r:id="rId36" imgW="203112" imgH="228501" progId="Equation.DSMT4">
                      <p:embed/>
                      <p:pic>
                        <p:nvPicPr>
                          <p:cNvPr id="11304" name="Object 9">
                            <a:extLst>
                              <a:ext uri="{FF2B5EF4-FFF2-40B4-BE49-F238E27FC236}">
                                <a16:creationId xmlns:a16="http://schemas.microsoft.com/office/drawing/2014/main" id="{9D52B9C3-6695-4C75-956A-21F573248AF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305" name="Arc 12">
                <a:extLst>
                  <a:ext uri="{FF2B5EF4-FFF2-40B4-BE49-F238E27FC236}">
                    <a16:creationId xmlns:a16="http://schemas.microsoft.com/office/drawing/2014/main" id="{F5AC7551-BDBC-4BF2-97EF-29E45EC33D6B}"/>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1306" name="Object 8">
                <a:extLst>
                  <a:ext uri="{FF2B5EF4-FFF2-40B4-BE49-F238E27FC236}">
                    <a16:creationId xmlns:a16="http://schemas.microsoft.com/office/drawing/2014/main" id="{EA359F86-52F7-4421-89AB-EB9568A827FA}"/>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name="Equation" r:id="rId37" imgW="190335" imgH="215713" progId="Equation.DSMT4">
                      <p:embed/>
                    </p:oleObj>
                  </mc:Choice>
                  <mc:Fallback>
                    <p:oleObj name="Equation" r:id="rId37" imgW="190335" imgH="215713" progId="Equation.DSMT4">
                      <p:embed/>
                      <p:pic>
                        <p:nvPicPr>
                          <p:cNvPr id="11306" name="Object 8">
                            <a:extLst>
                              <a:ext uri="{FF2B5EF4-FFF2-40B4-BE49-F238E27FC236}">
                                <a16:creationId xmlns:a16="http://schemas.microsoft.com/office/drawing/2014/main" id="{EA359F86-52F7-4421-89AB-EB9568A827F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25" name="Straight Connector 124">
                <a:extLst>
                  <a:ext uri="{FF2B5EF4-FFF2-40B4-BE49-F238E27FC236}">
                    <a16:creationId xmlns:a16="http://schemas.microsoft.com/office/drawing/2014/main" id="{EA06AE9B-0B0B-414E-80F9-0E6687BE2785}"/>
                  </a:ext>
                </a:extLst>
              </p:cNvPr>
              <p:cNvCxnSpPr/>
              <p:nvPr/>
            </p:nvCxnSpPr>
            <p:spPr>
              <a:xfrm flipH="1">
                <a:off x="4987646" y="4975043"/>
                <a:ext cx="800459"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126" name="Object 10">
            <a:extLst>
              <a:ext uri="{FF2B5EF4-FFF2-40B4-BE49-F238E27FC236}">
                <a16:creationId xmlns:a16="http://schemas.microsoft.com/office/drawing/2014/main" id="{7EE3329C-391A-4C91-8497-1B5FA86B8DB6}"/>
              </a:ext>
            </a:extLst>
          </p:cNvPr>
          <p:cNvGraphicFramePr>
            <a:graphicFrameLocks noChangeAspect="1"/>
          </p:cNvGraphicFramePr>
          <p:nvPr/>
        </p:nvGraphicFramePr>
        <p:xfrm>
          <a:off x="5957888" y="2671763"/>
          <a:ext cx="268287" cy="304800"/>
        </p:xfrm>
        <a:graphic>
          <a:graphicData uri="http://schemas.openxmlformats.org/presentationml/2006/ole">
            <mc:AlternateContent xmlns:mc="http://schemas.openxmlformats.org/markup-compatibility/2006">
              <mc:Choice xmlns:v="urn:schemas-microsoft-com:vml" Requires="v">
                <p:oleObj name="Equation" r:id="rId38" imgW="241300" imgH="228600" progId="Equation.DSMT4">
                  <p:embed/>
                </p:oleObj>
              </mc:Choice>
              <mc:Fallback>
                <p:oleObj name="Equation" r:id="rId38" imgW="241300" imgH="228600" progId="Equation.DSMT4">
                  <p:embed/>
                  <p:pic>
                    <p:nvPicPr>
                      <p:cNvPr id="126" name="Object 10">
                        <a:extLst>
                          <a:ext uri="{FF2B5EF4-FFF2-40B4-BE49-F238E27FC236}">
                            <a16:creationId xmlns:a16="http://schemas.microsoft.com/office/drawing/2014/main" id="{7EE3329C-391A-4C91-8497-1B5FA86B8DB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57888" y="2671763"/>
                        <a:ext cx="268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7" name="Text Box 19">
            <a:extLst>
              <a:ext uri="{FF2B5EF4-FFF2-40B4-BE49-F238E27FC236}">
                <a16:creationId xmlns:a16="http://schemas.microsoft.com/office/drawing/2014/main" id="{89B57E67-56EB-41EC-9AD4-765ADC92A19C}"/>
              </a:ext>
            </a:extLst>
          </p:cNvPr>
          <p:cNvSpPr txBox="1">
            <a:spLocks noChangeArrowheads="1"/>
          </p:cNvSpPr>
          <p:nvPr/>
        </p:nvSpPr>
        <p:spPr bwMode="auto">
          <a:xfrm>
            <a:off x="4073525" y="4560888"/>
            <a:ext cx="49260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000">
                <a:solidFill>
                  <a:srgbClr val="FF0000"/>
                </a:solidFill>
              </a:rPr>
              <a:t>The triangle inside must be isosceles</a:t>
            </a:r>
            <a:endParaRPr lang="en-US" altLang="en-US" sz="2000">
              <a:solidFill>
                <a:srgbClr val="FF0000"/>
              </a:solidFill>
            </a:endParaRPr>
          </a:p>
        </p:txBody>
      </p:sp>
      <p:graphicFrame>
        <p:nvGraphicFramePr>
          <p:cNvPr id="128" name="Object 10">
            <a:extLst>
              <a:ext uri="{FF2B5EF4-FFF2-40B4-BE49-F238E27FC236}">
                <a16:creationId xmlns:a16="http://schemas.microsoft.com/office/drawing/2014/main" id="{B488EC6B-52C8-407C-8894-3A6C2BE3A3C9}"/>
              </a:ext>
            </a:extLst>
          </p:cNvPr>
          <p:cNvGraphicFramePr>
            <a:graphicFrameLocks noChangeAspect="1"/>
          </p:cNvGraphicFramePr>
          <p:nvPr/>
        </p:nvGraphicFramePr>
        <p:xfrm>
          <a:off x="7000875" y="3786188"/>
          <a:ext cx="565150" cy="215900"/>
        </p:xfrm>
        <a:graphic>
          <a:graphicData uri="http://schemas.openxmlformats.org/presentationml/2006/ole">
            <mc:AlternateContent xmlns:mc="http://schemas.openxmlformats.org/markup-compatibility/2006">
              <mc:Choice xmlns:v="urn:schemas-microsoft-com:vml" Requires="v">
                <p:oleObj name="Equation" r:id="rId39" imgW="634725" imgH="228501" progId="Equation.DSMT4">
                  <p:embed/>
                </p:oleObj>
              </mc:Choice>
              <mc:Fallback>
                <p:oleObj name="Equation" r:id="rId39" imgW="634725" imgH="228501" progId="Equation.DSMT4">
                  <p:embed/>
                  <p:pic>
                    <p:nvPicPr>
                      <p:cNvPr id="128" name="Object 10">
                        <a:extLst>
                          <a:ext uri="{FF2B5EF4-FFF2-40B4-BE49-F238E27FC236}">
                            <a16:creationId xmlns:a16="http://schemas.microsoft.com/office/drawing/2014/main" id="{B488EC6B-52C8-407C-8894-3A6C2BE3A3C9}"/>
                          </a:ext>
                        </a:extLst>
                      </p:cNvPr>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7000875" y="3786188"/>
                        <a:ext cx="56515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Oval 1">
            <a:extLst>
              <a:ext uri="{FF2B5EF4-FFF2-40B4-BE49-F238E27FC236}">
                <a16:creationId xmlns:a16="http://schemas.microsoft.com/office/drawing/2014/main" id="{A55A71B8-1B78-465B-94F4-2792C930083E}"/>
              </a:ext>
            </a:extLst>
          </p:cNvPr>
          <p:cNvSpPr/>
          <p:nvPr/>
        </p:nvSpPr>
        <p:spPr>
          <a:xfrm>
            <a:off x="6970713" y="3308350"/>
            <a:ext cx="85725" cy="825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3" name="Freeform: Shape 2">
            <a:extLst>
              <a:ext uri="{FF2B5EF4-FFF2-40B4-BE49-F238E27FC236}">
                <a16:creationId xmlns:a16="http://schemas.microsoft.com/office/drawing/2014/main" id="{BF2FCA85-FB52-4665-A37D-82C15F788AC4}"/>
              </a:ext>
            </a:extLst>
          </p:cNvPr>
          <p:cNvSpPr/>
          <p:nvPr/>
        </p:nvSpPr>
        <p:spPr>
          <a:xfrm>
            <a:off x="6654800" y="3368675"/>
            <a:ext cx="338138" cy="549275"/>
          </a:xfrm>
          <a:custGeom>
            <a:avLst/>
            <a:gdLst>
              <a:gd name="connsiteX0" fmla="*/ 337264 w 337264"/>
              <a:gd name="connsiteY0" fmla="*/ 548640 h 548640"/>
              <a:gd name="connsiteX1" fmla="*/ 379 w 337264"/>
              <a:gd name="connsiteY1" fmla="*/ 216569 h 548640"/>
              <a:gd name="connsiteX2" fmla="*/ 284325 w 337264"/>
              <a:gd name="connsiteY2" fmla="*/ 0 h 548640"/>
            </a:gdLst>
            <a:ahLst/>
            <a:cxnLst>
              <a:cxn ang="0">
                <a:pos x="connsiteX0" y="connsiteY0"/>
              </a:cxn>
              <a:cxn ang="0">
                <a:pos x="connsiteX1" y="connsiteY1"/>
              </a:cxn>
              <a:cxn ang="0">
                <a:pos x="connsiteX2" y="connsiteY2"/>
              </a:cxn>
            </a:cxnLst>
            <a:rect l="l" t="t" r="r" b="b"/>
            <a:pathLst>
              <a:path w="337264" h="548640">
                <a:moveTo>
                  <a:pt x="337264" y="548640"/>
                </a:moveTo>
                <a:cubicBezTo>
                  <a:pt x="173233" y="428324"/>
                  <a:pt x="9202" y="308009"/>
                  <a:pt x="379" y="216569"/>
                </a:cubicBezTo>
                <a:cubicBezTo>
                  <a:pt x="-8444" y="125129"/>
                  <a:pt x="137940" y="62564"/>
                  <a:pt x="284325" y="0"/>
                </a:cubicBezTo>
              </a:path>
            </a:pathLst>
          </a:custGeom>
          <a:noFill/>
          <a:ln>
            <a:solidFill>
              <a:srgbClr val="FF0000"/>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29" name="Object 10">
            <a:extLst>
              <a:ext uri="{FF2B5EF4-FFF2-40B4-BE49-F238E27FC236}">
                <a16:creationId xmlns:a16="http://schemas.microsoft.com/office/drawing/2014/main" id="{5345CA5A-D919-4959-A793-17E497B45192}"/>
              </a:ext>
            </a:extLst>
          </p:cNvPr>
          <p:cNvGraphicFramePr>
            <a:graphicFrameLocks noChangeAspect="1"/>
          </p:cNvGraphicFramePr>
          <p:nvPr/>
        </p:nvGraphicFramePr>
        <p:xfrm>
          <a:off x="5657850" y="3806825"/>
          <a:ext cx="566738" cy="215900"/>
        </p:xfrm>
        <a:graphic>
          <a:graphicData uri="http://schemas.openxmlformats.org/presentationml/2006/ole">
            <mc:AlternateContent xmlns:mc="http://schemas.openxmlformats.org/markup-compatibility/2006">
              <mc:Choice xmlns:v="urn:schemas-microsoft-com:vml" Requires="v">
                <p:oleObj name="Equation" r:id="rId41" imgW="634725" imgH="228501" progId="Equation.DSMT4">
                  <p:embed/>
                </p:oleObj>
              </mc:Choice>
              <mc:Fallback>
                <p:oleObj name="Equation" r:id="rId41" imgW="634725" imgH="228501" progId="Equation.DSMT4">
                  <p:embed/>
                  <p:pic>
                    <p:nvPicPr>
                      <p:cNvPr id="129" name="Object 10">
                        <a:extLst>
                          <a:ext uri="{FF2B5EF4-FFF2-40B4-BE49-F238E27FC236}">
                            <a16:creationId xmlns:a16="http://schemas.microsoft.com/office/drawing/2014/main" id="{5345CA5A-D919-4959-A793-17E497B45192}"/>
                          </a:ext>
                        </a:extLst>
                      </p:cNvPr>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5657850" y="3806825"/>
                        <a:ext cx="5667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0" name="Oval 129">
            <a:extLst>
              <a:ext uri="{FF2B5EF4-FFF2-40B4-BE49-F238E27FC236}">
                <a16:creationId xmlns:a16="http://schemas.microsoft.com/office/drawing/2014/main" id="{55947BD3-A693-4315-A7D2-44F0A7C570F9}"/>
              </a:ext>
            </a:extLst>
          </p:cNvPr>
          <p:cNvSpPr/>
          <p:nvPr/>
        </p:nvSpPr>
        <p:spPr>
          <a:xfrm>
            <a:off x="5667375" y="3324225"/>
            <a:ext cx="87313" cy="825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1" name="Freeform: Shape 130">
            <a:extLst>
              <a:ext uri="{FF2B5EF4-FFF2-40B4-BE49-F238E27FC236}">
                <a16:creationId xmlns:a16="http://schemas.microsoft.com/office/drawing/2014/main" id="{842CD7F5-FAAA-40F6-93C4-78B9FFDE1235}"/>
              </a:ext>
            </a:extLst>
          </p:cNvPr>
          <p:cNvSpPr/>
          <p:nvPr/>
        </p:nvSpPr>
        <p:spPr>
          <a:xfrm flipH="1">
            <a:off x="5737225" y="3381375"/>
            <a:ext cx="336550" cy="458788"/>
          </a:xfrm>
          <a:custGeom>
            <a:avLst/>
            <a:gdLst>
              <a:gd name="connsiteX0" fmla="*/ 337264 w 337264"/>
              <a:gd name="connsiteY0" fmla="*/ 548640 h 548640"/>
              <a:gd name="connsiteX1" fmla="*/ 379 w 337264"/>
              <a:gd name="connsiteY1" fmla="*/ 216569 h 548640"/>
              <a:gd name="connsiteX2" fmla="*/ 284325 w 337264"/>
              <a:gd name="connsiteY2" fmla="*/ 0 h 548640"/>
            </a:gdLst>
            <a:ahLst/>
            <a:cxnLst>
              <a:cxn ang="0">
                <a:pos x="connsiteX0" y="connsiteY0"/>
              </a:cxn>
              <a:cxn ang="0">
                <a:pos x="connsiteX1" y="connsiteY1"/>
              </a:cxn>
              <a:cxn ang="0">
                <a:pos x="connsiteX2" y="connsiteY2"/>
              </a:cxn>
            </a:cxnLst>
            <a:rect l="l" t="t" r="r" b="b"/>
            <a:pathLst>
              <a:path w="337264" h="548640">
                <a:moveTo>
                  <a:pt x="337264" y="548640"/>
                </a:moveTo>
                <a:cubicBezTo>
                  <a:pt x="173233" y="428324"/>
                  <a:pt x="9202" y="308009"/>
                  <a:pt x="379" y="216569"/>
                </a:cubicBezTo>
                <a:cubicBezTo>
                  <a:pt x="-8444" y="125129"/>
                  <a:pt x="137940" y="62564"/>
                  <a:pt x="284325" y="0"/>
                </a:cubicBezTo>
              </a:path>
            </a:pathLst>
          </a:custGeom>
          <a:noFill/>
          <a:ln>
            <a:solidFill>
              <a:srgbClr val="FF0000"/>
            </a:solidFill>
            <a:tailEnd type="stealth"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132" name="Text Box 19">
            <a:extLst>
              <a:ext uri="{FF2B5EF4-FFF2-40B4-BE49-F238E27FC236}">
                <a16:creationId xmlns:a16="http://schemas.microsoft.com/office/drawing/2014/main" id="{709F5890-BCCB-45A8-9DEB-230CBC34C512}"/>
              </a:ext>
            </a:extLst>
          </p:cNvPr>
          <p:cNvSpPr txBox="1">
            <a:spLocks noRot="1" noChangeAspect="1" noMove="1" noResize="1" noEditPoints="1" noAdjustHandles="1" noChangeArrowheads="1" noChangeShapeType="1" noTextEdit="1"/>
          </p:cNvSpPr>
          <p:nvPr/>
        </p:nvSpPr>
        <p:spPr bwMode="auto">
          <a:xfrm>
            <a:off x="4062646" y="4888952"/>
            <a:ext cx="5182509" cy="400110"/>
          </a:xfrm>
          <a:prstGeom prst="rect">
            <a:avLst/>
          </a:prstGeom>
          <a:blipFill>
            <a:blip r:embed="rId42"/>
            <a:stretch>
              <a:fillRect l="-1175" t="-9091" r="-235" b="-25758"/>
            </a:stretch>
          </a:bli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CA">
                <a:noFill/>
              </a:rPr>
              <a:t> </a:t>
            </a:r>
          </a:p>
        </p:txBody>
      </p:sp>
      <p:graphicFrame>
        <p:nvGraphicFramePr>
          <p:cNvPr id="134" name="Object 16">
            <a:extLst>
              <a:ext uri="{FF2B5EF4-FFF2-40B4-BE49-F238E27FC236}">
                <a16:creationId xmlns:a16="http://schemas.microsoft.com/office/drawing/2014/main" id="{E6F37EF8-0F97-4902-AC25-62CB215AA3BF}"/>
              </a:ext>
            </a:extLst>
          </p:cNvPr>
          <p:cNvGraphicFramePr>
            <a:graphicFrameLocks noChangeAspect="1"/>
          </p:cNvGraphicFramePr>
          <p:nvPr/>
        </p:nvGraphicFramePr>
        <p:xfrm>
          <a:off x="4772025" y="5518150"/>
          <a:ext cx="2641600" cy="317500"/>
        </p:xfrm>
        <a:graphic>
          <a:graphicData uri="http://schemas.openxmlformats.org/presentationml/2006/ole">
            <mc:AlternateContent xmlns:mc="http://schemas.openxmlformats.org/markup-compatibility/2006">
              <mc:Choice xmlns:v="urn:schemas-microsoft-com:vml" Requires="v">
                <p:oleObj name="Equation" r:id="rId43" imgW="2641600" imgH="317500" progId="Equation.DSMT4">
                  <p:embed/>
                </p:oleObj>
              </mc:Choice>
              <mc:Fallback>
                <p:oleObj name="Equation" r:id="rId43" imgW="2641600" imgH="317500" progId="Equation.DSMT4">
                  <p:embed/>
                  <p:pic>
                    <p:nvPicPr>
                      <p:cNvPr id="134" name="Object 16">
                        <a:extLst>
                          <a:ext uri="{FF2B5EF4-FFF2-40B4-BE49-F238E27FC236}">
                            <a16:creationId xmlns:a16="http://schemas.microsoft.com/office/drawing/2014/main" id="{E6F37EF8-0F97-4902-AC25-62CB215AA3BF}"/>
                          </a:ext>
                        </a:extLst>
                      </p:cNvPr>
                      <p:cNvPicPr>
                        <a:picLocks noChangeAspect="1" noChangeArrowheads="1"/>
                      </p:cNvPicPr>
                      <p:nvPr/>
                    </p:nvPicPr>
                    <p:blipFill>
                      <a:blip r:embed="rId44">
                        <a:extLst>
                          <a:ext uri="{28A0092B-C50C-407E-A947-70E740481C1C}">
                            <a14:useLocalDpi xmlns:a14="http://schemas.microsoft.com/office/drawing/2010/main" val="0"/>
                          </a:ext>
                        </a:extLst>
                      </a:blip>
                      <a:srcRect/>
                      <a:stretch>
                        <a:fillRect/>
                      </a:stretch>
                    </p:blipFill>
                    <p:spPr bwMode="auto">
                      <a:xfrm>
                        <a:off x="4772025" y="5518150"/>
                        <a:ext cx="26416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5" name="Object 134">
            <a:extLst>
              <a:ext uri="{FF2B5EF4-FFF2-40B4-BE49-F238E27FC236}">
                <a16:creationId xmlns:a16="http://schemas.microsoft.com/office/drawing/2014/main" id="{0897A4F7-24AD-4C9E-9337-798402B97CF0}"/>
              </a:ext>
            </a:extLst>
          </p:cNvPr>
          <p:cNvGraphicFramePr>
            <a:graphicFrameLocks noChangeAspect="1"/>
          </p:cNvGraphicFramePr>
          <p:nvPr/>
        </p:nvGraphicFramePr>
        <p:xfrm>
          <a:off x="4786313" y="5980113"/>
          <a:ext cx="1968500" cy="317500"/>
        </p:xfrm>
        <a:graphic>
          <a:graphicData uri="http://schemas.openxmlformats.org/presentationml/2006/ole">
            <mc:AlternateContent xmlns:mc="http://schemas.openxmlformats.org/markup-compatibility/2006">
              <mc:Choice xmlns:v="urn:schemas-microsoft-com:vml" Requires="v">
                <p:oleObj name="Equation" r:id="rId45" imgW="1968500" imgH="317500" progId="Equation.DSMT4">
                  <p:embed/>
                </p:oleObj>
              </mc:Choice>
              <mc:Fallback>
                <p:oleObj name="Equation" r:id="rId45" imgW="1968500" imgH="317500" progId="Equation.DSMT4">
                  <p:embed/>
                  <p:pic>
                    <p:nvPicPr>
                      <p:cNvPr id="135" name="Object 134">
                        <a:extLst>
                          <a:ext uri="{FF2B5EF4-FFF2-40B4-BE49-F238E27FC236}">
                            <a16:creationId xmlns:a16="http://schemas.microsoft.com/office/drawing/2014/main" id="{0897A4F7-24AD-4C9E-9337-798402B97CF0}"/>
                          </a:ext>
                        </a:extLst>
                      </p:cNvPr>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4786313" y="5980113"/>
                        <a:ext cx="19685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36" name="Object 10">
            <a:extLst>
              <a:ext uri="{FF2B5EF4-FFF2-40B4-BE49-F238E27FC236}">
                <a16:creationId xmlns:a16="http://schemas.microsoft.com/office/drawing/2014/main" id="{1702AB81-A457-4CB5-A22F-A76A7081A985}"/>
              </a:ext>
            </a:extLst>
          </p:cNvPr>
          <p:cNvGraphicFramePr>
            <a:graphicFrameLocks noChangeAspect="1"/>
          </p:cNvGraphicFramePr>
          <p:nvPr/>
        </p:nvGraphicFramePr>
        <p:xfrm>
          <a:off x="4556125" y="4281488"/>
          <a:ext cx="1144588" cy="215900"/>
        </p:xfrm>
        <a:graphic>
          <a:graphicData uri="http://schemas.openxmlformats.org/presentationml/2006/ole">
            <mc:AlternateContent xmlns:mc="http://schemas.openxmlformats.org/markup-compatibility/2006">
              <mc:Choice xmlns:v="urn:schemas-microsoft-com:vml" Requires="v">
                <p:oleObj name="Equation" r:id="rId47" imgW="1282700" imgH="228600" progId="Equation.DSMT4">
                  <p:embed/>
                </p:oleObj>
              </mc:Choice>
              <mc:Fallback>
                <p:oleObj name="Equation" r:id="rId47" imgW="1282700" imgH="228600" progId="Equation.DSMT4">
                  <p:embed/>
                  <p:pic>
                    <p:nvPicPr>
                      <p:cNvPr id="136" name="Object 10">
                        <a:extLst>
                          <a:ext uri="{FF2B5EF4-FFF2-40B4-BE49-F238E27FC236}">
                            <a16:creationId xmlns:a16="http://schemas.microsoft.com/office/drawing/2014/main" id="{1702AB81-A457-4CB5-A22F-A76A7081A985}"/>
                          </a:ext>
                        </a:extLst>
                      </p:cNvPr>
                      <p:cNvPicPr>
                        <a:picLocks noChangeAspect="1" noChangeArrowheads="1"/>
                      </p:cNvPicPr>
                      <p:nvPr/>
                    </p:nvPicPr>
                    <p:blipFill>
                      <a:blip r:embed="rId48">
                        <a:extLst>
                          <a:ext uri="{28A0092B-C50C-407E-A947-70E740481C1C}">
                            <a14:useLocalDpi xmlns:a14="http://schemas.microsoft.com/office/drawing/2010/main" val="0"/>
                          </a:ext>
                        </a:extLst>
                      </a:blip>
                      <a:srcRect/>
                      <a:stretch>
                        <a:fillRect/>
                      </a:stretch>
                    </p:blipFill>
                    <p:spPr bwMode="auto">
                      <a:xfrm>
                        <a:off x="4556125" y="4281488"/>
                        <a:ext cx="114458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Freeform: Shape 5">
            <a:extLst>
              <a:ext uri="{FF2B5EF4-FFF2-40B4-BE49-F238E27FC236}">
                <a16:creationId xmlns:a16="http://schemas.microsoft.com/office/drawing/2014/main" id="{040A1B18-B88D-493F-AFB1-78C4E16AD078}"/>
              </a:ext>
            </a:extLst>
          </p:cNvPr>
          <p:cNvSpPr/>
          <p:nvPr/>
        </p:nvSpPr>
        <p:spPr>
          <a:xfrm>
            <a:off x="4791075" y="3351213"/>
            <a:ext cx="749300" cy="914400"/>
          </a:xfrm>
          <a:custGeom>
            <a:avLst/>
            <a:gdLst>
              <a:gd name="connsiteX0" fmla="*/ 377727 w 750057"/>
              <a:gd name="connsiteY0" fmla="*/ 914400 h 914400"/>
              <a:gd name="connsiteX1" fmla="*/ 10872 w 750057"/>
              <a:gd name="connsiteY1" fmla="*/ 257346 h 914400"/>
              <a:gd name="connsiteX2" fmla="*/ 750057 w 750057"/>
              <a:gd name="connsiteY2" fmla="*/ 0 h 914400"/>
            </a:gdLst>
            <a:ahLst/>
            <a:cxnLst>
              <a:cxn ang="0">
                <a:pos x="connsiteX0" y="connsiteY0"/>
              </a:cxn>
              <a:cxn ang="0">
                <a:pos x="connsiteX1" y="connsiteY1"/>
              </a:cxn>
              <a:cxn ang="0">
                <a:pos x="connsiteX2" y="connsiteY2"/>
              </a:cxn>
            </a:cxnLst>
            <a:rect l="l" t="t" r="r" b="b"/>
            <a:pathLst>
              <a:path w="750057" h="914400">
                <a:moveTo>
                  <a:pt x="377727" y="914400"/>
                </a:moveTo>
                <a:cubicBezTo>
                  <a:pt x="163272" y="662073"/>
                  <a:pt x="-51183" y="409746"/>
                  <a:pt x="10872" y="257346"/>
                </a:cubicBezTo>
                <a:cubicBezTo>
                  <a:pt x="72927" y="104946"/>
                  <a:pt x="411492" y="52473"/>
                  <a:pt x="750057" y="0"/>
                </a:cubicBezTo>
              </a:path>
            </a:pathLst>
          </a:custGeom>
          <a:noFill/>
          <a:ln w="25400">
            <a:solidFill>
              <a:srgbClr val="FF0000"/>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500"/>
                                        <p:tgtEl>
                                          <p:spTgt spid="1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02"/>
                                        </p:tgtEl>
                                        <p:attrNameLst>
                                          <p:attrName>style.visibility</p:attrName>
                                        </p:attrNameLst>
                                      </p:cBhvr>
                                      <p:to>
                                        <p:strVal val="visible"/>
                                      </p:to>
                                    </p:set>
                                    <p:animEffect transition="in" filter="fade">
                                      <p:cBhvr>
                                        <p:cTn id="32" dur="500"/>
                                        <p:tgtEl>
                                          <p:spTgt spid="102"/>
                                        </p:tgtEl>
                                      </p:cBhvr>
                                    </p:animEffect>
                                  </p:childTnLst>
                                </p:cTn>
                              </p:par>
                              <p:par>
                                <p:cTn id="33" presetID="10" presetClass="entr" presetSubtype="0" fill="hold" nodeType="withEffect">
                                  <p:stCondLst>
                                    <p:cond delay="0"/>
                                  </p:stCondLst>
                                  <p:childTnLst>
                                    <p:set>
                                      <p:cBhvr>
                                        <p:cTn id="34" dur="1" fill="hold">
                                          <p:stCondLst>
                                            <p:cond delay="0"/>
                                          </p:stCondLst>
                                        </p:cTn>
                                        <p:tgtEl>
                                          <p:spTgt spid="103"/>
                                        </p:tgtEl>
                                        <p:attrNameLst>
                                          <p:attrName>style.visibility</p:attrName>
                                        </p:attrNameLst>
                                      </p:cBhvr>
                                      <p:to>
                                        <p:strVal val="visible"/>
                                      </p:to>
                                    </p:set>
                                    <p:animEffect transition="in" filter="fade">
                                      <p:cBhvr>
                                        <p:cTn id="35" dur="500"/>
                                        <p:tgtEl>
                                          <p:spTgt spid="103"/>
                                        </p:tgtEl>
                                      </p:cBhvr>
                                    </p:animEffect>
                                  </p:childTnLst>
                                </p:cTn>
                              </p:par>
                              <p:par>
                                <p:cTn id="36" presetID="10"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Effect transition="in" filter="fade">
                                      <p:cBhvr>
                                        <p:cTn id="38" dur="500"/>
                                        <p:tgtEl>
                                          <p:spTgt spid="104"/>
                                        </p:tgtEl>
                                      </p:cBhvr>
                                    </p:animEffect>
                                  </p:childTnLst>
                                </p:cTn>
                              </p:par>
                              <p:par>
                                <p:cTn id="39" presetID="10" presetClass="entr" presetSubtype="0" fill="hold" nodeType="withEffect">
                                  <p:stCondLst>
                                    <p:cond delay="0"/>
                                  </p:stCondLst>
                                  <p:childTnLst>
                                    <p:set>
                                      <p:cBhvr>
                                        <p:cTn id="40" dur="1" fill="hold">
                                          <p:stCondLst>
                                            <p:cond delay="0"/>
                                          </p:stCondLst>
                                        </p:cTn>
                                        <p:tgtEl>
                                          <p:spTgt spid="105"/>
                                        </p:tgtEl>
                                        <p:attrNameLst>
                                          <p:attrName>style.visibility</p:attrName>
                                        </p:attrNameLst>
                                      </p:cBhvr>
                                      <p:to>
                                        <p:strVal val="visible"/>
                                      </p:to>
                                    </p:set>
                                    <p:animEffect transition="in" filter="fade">
                                      <p:cBhvr>
                                        <p:cTn id="41" dur="500"/>
                                        <p:tgtEl>
                                          <p:spTgt spid="105"/>
                                        </p:tgtEl>
                                      </p:cBhvr>
                                    </p:animEffect>
                                  </p:childTnLst>
                                </p:cTn>
                              </p:par>
                              <p:par>
                                <p:cTn id="42" presetID="10" presetClass="entr" presetSubtype="0" fill="hold" nodeType="withEffect">
                                  <p:stCondLst>
                                    <p:cond delay="0"/>
                                  </p:stCondLst>
                                  <p:childTnLst>
                                    <p:set>
                                      <p:cBhvr>
                                        <p:cTn id="43" dur="1" fill="hold">
                                          <p:stCondLst>
                                            <p:cond delay="0"/>
                                          </p:stCondLst>
                                        </p:cTn>
                                        <p:tgtEl>
                                          <p:spTgt spid="95"/>
                                        </p:tgtEl>
                                        <p:attrNameLst>
                                          <p:attrName>style.visibility</p:attrName>
                                        </p:attrNameLst>
                                      </p:cBhvr>
                                      <p:to>
                                        <p:strVal val="visible"/>
                                      </p:to>
                                    </p:set>
                                    <p:animEffect transition="in" filter="fade">
                                      <p:cBhvr>
                                        <p:cTn id="44" dur="500"/>
                                        <p:tgtEl>
                                          <p:spTgt spid="95"/>
                                        </p:tgtEl>
                                      </p:cBhvr>
                                    </p:animEffect>
                                  </p:childTnLst>
                                </p:cTn>
                              </p:par>
                              <p:par>
                                <p:cTn id="45" presetID="10" presetClass="entr" presetSubtype="0" fill="hold" nodeType="withEffect">
                                  <p:stCondLst>
                                    <p:cond delay="0"/>
                                  </p:stCondLst>
                                  <p:childTnLst>
                                    <p:set>
                                      <p:cBhvr>
                                        <p:cTn id="46" dur="1" fill="hold">
                                          <p:stCondLst>
                                            <p:cond delay="0"/>
                                          </p:stCondLst>
                                        </p:cTn>
                                        <p:tgtEl>
                                          <p:spTgt spid="96"/>
                                        </p:tgtEl>
                                        <p:attrNameLst>
                                          <p:attrName>style.visibility</p:attrName>
                                        </p:attrNameLst>
                                      </p:cBhvr>
                                      <p:to>
                                        <p:strVal val="visible"/>
                                      </p:to>
                                    </p:set>
                                    <p:animEffect transition="in" filter="fade">
                                      <p:cBhvr>
                                        <p:cTn id="47" dur="500"/>
                                        <p:tgtEl>
                                          <p:spTgt spid="96"/>
                                        </p:tgtEl>
                                      </p:cBhvr>
                                    </p:animEffect>
                                  </p:childTnLst>
                                </p:cTn>
                              </p:par>
                              <p:par>
                                <p:cTn id="48" presetID="10" presetClass="entr" presetSubtype="0" fill="hold" nodeType="withEffect">
                                  <p:stCondLst>
                                    <p:cond delay="0"/>
                                  </p:stCondLst>
                                  <p:childTnLst>
                                    <p:set>
                                      <p:cBhvr>
                                        <p:cTn id="49" dur="1" fill="hold">
                                          <p:stCondLst>
                                            <p:cond delay="0"/>
                                          </p:stCondLst>
                                        </p:cTn>
                                        <p:tgtEl>
                                          <p:spTgt spid="97"/>
                                        </p:tgtEl>
                                        <p:attrNameLst>
                                          <p:attrName>style.visibility</p:attrName>
                                        </p:attrNameLst>
                                      </p:cBhvr>
                                      <p:to>
                                        <p:strVal val="visible"/>
                                      </p:to>
                                    </p:set>
                                    <p:animEffect transition="in" filter="fade">
                                      <p:cBhvr>
                                        <p:cTn id="50" dur="500"/>
                                        <p:tgtEl>
                                          <p:spTgt spid="97"/>
                                        </p:tgtEl>
                                      </p:cBhvr>
                                    </p:animEffect>
                                  </p:childTnLst>
                                </p:cTn>
                              </p:par>
                              <p:par>
                                <p:cTn id="51" presetID="10" presetClass="entr" presetSubtype="0" fill="hold" nodeType="withEffect">
                                  <p:stCondLst>
                                    <p:cond delay="0"/>
                                  </p:stCondLst>
                                  <p:childTnLst>
                                    <p:set>
                                      <p:cBhvr>
                                        <p:cTn id="52" dur="1" fill="hold">
                                          <p:stCondLst>
                                            <p:cond delay="0"/>
                                          </p:stCondLst>
                                        </p:cTn>
                                        <p:tgtEl>
                                          <p:spTgt spid="99"/>
                                        </p:tgtEl>
                                        <p:attrNameLst>
                                          <p:attrName>style.visibility</p:attrName>
                                        </p:attrNameLst>
                                      </p:cBhvr>
                                      <p:to>
                                        <p:strVal val="visible"/>
                                      </p:to>
                                    </p:set>
                                    <p:animEffect transition="in" filter="fade">
                                      <p:cBhvr>
                                        <p:cTn id="53" dur="500"/>
                                        <p:tgtEl>
                                          <p:spTgt spid="99"/>
                                        </p:tgtEl>
                                      </p:cBhvr>
                                    </p:animEffect>
                                  </p:childTnLst>
                                </p:cTn>
                              </p:par>
                              <p:par>
                                <p:cTn id="54" presetID="10" presetClass="entr" presetSubtype="0" fill="hold" nodeType="withEffect">
                                  <p:stCondLst>
                                    <p:cond delay="0"/>
                                  </p:stCondLst>
                                  <p:childTnLst>
                                    <p:set>
                                      <p:cBhvr>
                                        <p:cTn id="55" dur="1" fill="hold">
                                          <p:stCondLst>
                                            <p:cond delay="0"/>
                                          </p:stCondLst>
                                        </p:cTn>
                                        <p:tgtEl>
                                          <p:spTgt spid="98"/>
                                        </p:tgtEl>
                                        <p:attrNameLst>
                                          <p:attrName>style.visibility</p:attrName>
                                        </p:attrNameLst>
                                      </p:cBhvr>
                                      <p:to>
                                        <p:strVal val="visible"/>
                                      </p:to>
                                    </p:set>
                                    <p:animEffect transition="in" filter="fade">
                                      <p:cBhvr>
                                        <p:cTn id="56" dur="500"/>
                                        <p:tgtEl>
                                          <p:spTgt spid="98"/>
                                        </p:tgtEl>
                                      </p:cBhvr>
                                    </p:animEffect>
                                  </p:childTnLst>
                                </p:cTn>
                              </p:par>
                              <p:par>
                                <p:cTn id="57" presetID="10" presetClass="entr" presetSubtype="0" fill="hold" nodeType="withEffect">
                                  <p:stCondLst>
                                    <p:cond delay="0"/>
                                  </p:stCondLst>
                                  <p:childTnLst>
                                    <p:set>
                                      <p:cBhvr>
                                        <p:cTn id="58" dur="1" fill="hold">
                                          <p:stCondLst>
                                            <p:cond delay="0"/>
                                          </p:stCondLst>
                                        </p:cTn>
                                        <p:tgtEl>
                                          <p:spTgt spid="101"/>
                                        </p:tgtEl>
                                        <p:attrNameLst>
                                          <p:attrName>style.visibility</p:attrName>
                                        </p:attrNameLst>
                                      </p:cBhvr>
                                      <p:to>
                                        <p:strVal val="visible"/>
                                      </p:to>
                                    </p:set>
                                    <p:animEffect transition="in" filter="fade">
                                      <p:cBhvr>
                                        <p:cTn id="59" dur="500"/>
                                        <p:tgtEl>
                                          <p:spTgt spid="101"/>
                                        </p:tgtEl>
                                      </p:cBhvr>
                                    </p:animEffect>
                                  </p:childTnLst>
                                </p:cTn>
                              </p:par>
                              <p:par>
                                <p:cTn id="60" presetID="10" presetClass="entr" presetSubtype="0" fill="hold" nodeType="withEffect">
                                  <p:stCondLst>
                                    <p:cond delay="0"/>
                                  </p:stCondLst>
                                  <p:childTnLst>
                                    <p:set>
                                      <p:cBhvr>
                                        <p:cTn id="61" dur="1" fill="hold">
                                          <p:stCondLst>
                                            <p:cond delay="0"/>
                                          </p:stCondLst>
                                        </p:cTn>
                                        <p:tgtEl>
                                          <p:spTgt spid="100"/>
                                        </p:tgtEl>
                                        <p:attrNameLst>
                                          <p:attrName>style.visibility</p:attrName>
                                        </p:attrNameLst>
                                      </p:cBhvr>
                                      <p:to>
                                        <p:strVal val="visible"/>
                                      </p:to>
                                    </p:set>
                                    <p:animEffect transition="in" filter="fade">
                                      <p:cBhvr>
                                        <p:cTn id="62" dur="500"/>
                                        <p:tgtEl>
                                          <p:spTgt spid="100"/>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94"/>
                                        </p:tgtEl>
                                        <p:attrNameLst>
                                          <p:attrName>style.visibility</p:attrName>
                                        </p:attrNameLst>
                                      </p:cBhvr>
                                      <p:to>
                                        <p:strVal val="visible"/>
                                      </p:to>
                                    </p:set>
                                    <p:animEffect transition="in" filter="fade">
                                      <p:cBhvr>
                                        <p:cTn id="65" dur="500"/>
                                        <p:tgtEl>
                                          <p:spTgt spid="94"/>
                                        </p:tgtEl>
                                      </p:cBhvr>
                                    </p:animEffect>
                                  </p:childTnLst>
                                </p:cTn>
                              </p:par>
                            </p:childTnLst>
                          </p:cTn>
                        </p:par>
                      </p:childTnLst>
                    </p:cTn>
                  </p:par>
                  <p:par>
                    <p:cTn id="66" fill="hold" nodeType="clickPar">
                      <p:stCondLst>
                        <p:cond delay="indefinite"/>
                      </p:stCondLst>
                      <p:childTnLst>
                        <p:par>
                          <p:cTn id="67" fill="hold" nodeType="withGroup">
                            <p:stCondLst>
                              <p:cond delay="0"/>
                            </p:stCondLst>
                            <p:childTnLst>
                              <p:par>
                                <p:cTn id="68" presetID="8" presetClass="emph" presetSubtype="0" fill="hold" nodeType="clickEffect">
                                  <p:stCondLst>
                                    <p:cond delay="0"/>
                                  </p:stCondLst>
                                  <p:childTnLst>
                                    <p:animRot by="3360000">
                                      <p:cBhvr>
                                        <p:cTn id="69" dur="2000" fill="hold"/>
                                        <p:tgtEl>
                                          <p:spTgt spid="105"/>
                                        </p:tgtEl>
                                        <p:attrNameLst>
                                          <p:attrName>r</p:attrName>
                                        </p:attrNameLst>
                                      </p:cBhvr>
                                    </p:animRot>
                                  </p:childTnLst>
                                </p:cTn>
                              </p:par>
                            </p:childTnLst>
                          </p:cTn>
                        </p:par>
                        <p:par>
                          <p:cTn id="70" fill="hold" nodeType="afterGroup">
                            <p:stCondLst>
                              <p:cond delay="2000"/>
                            </p:stCondLst>
                            <p:childTnLst>
                              <p:par>
                                <p:cTn id="71" presetID="10" presetClass="entr" presetSubtype="0" fill="hold" nodeType="afterEffect">
                                  <p:stCondLst>
                                    <p:cond delay="0"/>
                                  </p:stCondLst>
                                  <p:childTnLst>
                                    <p:set>
                                      <p:cBhvr>
                                        <p:cTn id="72" dur="1" fill="hold">
                                          <p:stCondLst>
                                            <p:cond delay="0"/>
                                          </p:stCondLst>
                                        </p:cTn>
                                        <p:tgtEl>
                                          <p:spTgt spid="108"/>
                                        </p:tgtEl>
                                        <p:attrNameLst>
                                          <p:attrName>style.visibility</p:attrName>
                                        </p:attrNameLst>
                                      </p:cBhvr>
                                      <p:to>
                                        <p:strVal val="visible"/>
                                      </p:to>
                                    </p:set>
                                    <p:animEffect transition="in" filter="fade">
                                      <p:cBhvr>
                                        <p:cTn id="73" dur="500"/>
                                        <p:tgtEl>
                                          <p:spTgt spid="108"/>
                                        </p:tgtEl>
                                      </p:cBhvr>
                                    </p:animEffect>
                                  </p:childTnLst>
                                </p:cTn>
                              </p:par>
                            </p:childTnLst>
                          </p:cTn>
                        </p:par>
                        <p:par>
                          <p:cTn id="74" fill="hold" nodeType="afterGroup">
                            <p:stCondLst>
                              <p:cond delay="2500"/>
                            </p:stCondLst>
                            <p:childTnLst>
                              <p:par>
                                <p:cTn id="75" presetID="10" presetClass="entr" presetSubtype="0" fill="hold" nodeType="afterEffect">
                                  <p:stCondLst>
                                    <p:cond delay="0"/>
                                  </p:stCondLst>
                                  <p:childTnLst>
                                    <p:set>
                                      <p:cBhvr>
                                        <p:cTn id="76" dur="1" fill="hold">
                                          <p:stCondLst>
                                            <p:cond delay="0"/>
                                          </p:stCondLst>
                                        </p:cTn>
                                        <p:tgtEl>
                                          <p:spTgt spid="117"/>
                                        </p:tgtEl>
                                        <p:attrNameLst>
                                          <p:attrName>style.visibility</p:attrName>
                                        </p:attrNameLst>
                                      </p:cBhvr>
                                      <p:to>
                                        <p:strVal val="visible"/>
                                      </p:to>
                                    </p:set>
                                    <p:animEffect transition="in" filter="fade">
                                      <p:cBhvr>
                                        <p:cTn id="77" dur="500"/>
                                        <p:tgtEl>
                                          <p:spTgt spid="117"/>
                                        </p:tgtEl>
                                      </p:cBhvr>
                                    </p:animEffect>
                                  </p:childTnLst>
                                </p:cTn>
                              </p:par>
                              <p:par>
                                <p:cTn id="78" presetID="10" presetClass="entr" presetSubtype="0" fill="hold" nodeType="withEffect">
                                  <p:stCondLst>
                                    <p:cond delay="0"/>
                                  </p:stCondLst>
                                  <p:childTnLst>
                                    <p:set>
                                      <p:cBhvr>
                                        <p:cTn id="79" dur="1" fill="hold">
                                          <p:stCondLst>
                                            <p:cond delay="0"/>
                                          </p:stCondLst>
                                        </p:cTn>
                                        <p:tgtEl>
                                          <p:spTgt spid="126"/>
                                        </p:tgtEl>
                                        <p:attrNameLst>
                                          <p:attrName>style.visibility</p:attrName>
                                        </p:attrNameLst>
                                      </p:cBhvr>
                                      <p:to>
                                        <p:strVal val="visible"/>
                                      </p:to>
                                    </p:set>
                                    <p:animEffect transition="in" filter="fade">
                                      <p:cBhvr>
                                        <p:cTn id="80" dur="500"/>
                                        <p:tgtEl>
                                          <p:spTgt spid="126"/>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127"/>
                                        </p:tgtEl>
                                        <p:attrNameLst>
                                          <p:attrName>style.visibility</p:attrName>
                                        </p:attrNameLst>
                                      </p:cBhvr>
                                      <p:to>
                                        <p:strVal val="visible"/>
                                      </p:to>
                                    </p:set>
                                    <p:animEffect transition="in" filter="fade">
                                      <p:cBhvr>
                                        <p:cTn id="85" dur="500"/>
                                        <p:tgtEl>
                                          <p:spTgt spid="127"/>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10" presetClass="entr" presetSubtype="0" fill="hold" nodeType="clickEffect">
                                  <p:stCondLst>
                                    <p:cond delay="0"/>
                                  </p:stCondLst>
                                  <p:childTnLst>
                                    <p:set>
                                      <p:cBhvr>
                                        <p:cTn id="89" dur="1" fill="hold">
                                          <p:stCondLst>
                                            <p:cond delay="0"/>
                                          </p:stCondLst>
                                        </p:cTn>
                                        <p:tgtEl>
                                          <p:spTgt spid="128"/>
                                        </p:tgtEl>
                                        <p:attrNameLst>
                                          <p:attrName>style.visibility</p:attrName>
                                        </p:attrNameLst>
                                      </p:cBhvr>
                                      <p:to>
                                        <p:strVal val="visible"/>
                                      </p:to>
                                    </p:set>
                                    <p:animEffect transition="in" filter="fade">
                                      <p:cBhvr>
                                        <p:cTn id="90" dur="500"/>
                                        <p:tgtEl>
                                          <p:spTgt spid="128"/>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2"/>
                                        </p:tgtEl>
                                        <p:attrNameLst>
                                          <p:attrName>style.visibility</p:attrName>
                                        </p:attrNameLst>
                                      </p:cBhvr>
                                      <p:to>
                                        <p:strVal val="visible"/>
                                      </p:to>
                                    </p:set>
                                    <p:animEffect transition="in" filter="fade">
                                      <p:cBhvr>
                                        <p:cTn id="93" dur="500"/>
                                        <p:tgtEl>
                                          <p:spTgt spid="2"/>
                                        </p:tgtEl>
                                      </p:cBhvr>
                                    </p:animEffect>
                                  </p:childTnLst>
                                </p:cTn>
                              </p:par>
                            </p:childTnLst>
                          </p:cTn>
                        </p:par>
                        <p:par>
                          <p:cTn id="94" fill="hold" nodeType="afterGroup">
                            <p:stCondLst>
                              <p:cond delay="500"/>
                            </p:stCondLst>
                            <p:childTnLst>
                              <p:par>
                                <p:cTn id="95" presetID="35" presetClass="emph" presetSubtype="0" repeatCount="4000" fill="hold" grpId="1" nodeType="afterEffect">
                                  <p:stCondLst>
                                    <p:cond delay="0"/>
                                  </p:stCondLst>
                                  <p:childTnLst>
                                    <p:anim calcmode="discrete" valueType="str">
                                      <p:cBhvr>
                                        <p:cTn id="96" dur="500" fill="hold"/>
                                        <p:tgtEl>
                                          <p:spTgt spid="2"/>
                                        </p:tgtEl>
                                        <p:attrNameLst>
                                          <p:attrName>style.visibility</p:attrName>
                                        </p:attrNameLst>
                                      </p:cBhvr>
                                      <p:tavLst>
                                        <p:tav tm="0">
                                          <p:val>
                                            <p:strVal val="hidden"/>
                                          </p:val>
                                        </p:tav>
                                        <p:tav tm="50000">
                                          <p:val>
                                            <p:strVal val="visible"/>
                                          </p:val>
                                        </p:tav>
                                      </p:tavLst>
                                    </p:anim>
                                  </p:childTnLst>
                                </p:cTn>
                              </p:par>
                              <p:par>
                                <p:cTn id="97" presetID="22" presetClass="entr" presetSubtype="4" fill="hold" nodeType="withEffect">
                                  <p:stCondLst>
                                    <p:cond delay="0"/>
                                  </p:stCondLst>
                                  <p:childTnLst>
                                    <p:set>
                                      <p:cBhvr>
                                        <p:cTn id="98" dur="1" fill="hold">
                                          <p:stCondLst>
                                            <p:cond delay="0"/>
                                          </p:stCondLst>
                                        </p:cTn>
                                        <p:tgtEl>
                                          <p:spTgt spid="3"/>
                                        </p:tgtEl>
                                        <p:attrNameLst>
                                          <p:attrName>style.visibility</p:attrName>
                                        </p:attrNameLst>
                                      </p:cBhvr>
                                      <p:to>
                                        <p:strVal val="visible"/>
                                      </p:to>
                                    </p:set>
                                    <p:animEffect transition="in" filter="wipe(down)">
                                      <p:cBhvr>
                                        <p:cTn id="99" dur="500"/>
                                        <p:tgtEl>
                                          <p:spTgt spid="3"/>
                                        </p:tgtEl>
                                      </p:cBhvr>
                                    </p:animEffect>
                                  </p:childTnLst>
                                </p:cTn>
                              </p:par>
                            </p:childTnLst>
                          </p:cTn>
                        </p:par>
                      </p:childTnLst>
                    </p:cTn>
                  </p:par>
                  <p:par>
                    <p:cTn id="100" fill="hold" nodeType="clickPar">
                      <p:stCondLst>
                        <p:cond delay="indefinite"/>
                      </p:stCondLst>
                      <p:childTnLst>
                        <p:par>
                          <p:cTn id="101" fill="hold" nodeType="withGroup">
                            <p:stCondLst>
                              <p:cond delay="0"/>
                            </p:stCondLst>
                            <p:childTnLst>
                              <p:par>
                                <p:cTn id="102" presetID="10" presetClass="entr" presetSubtype="0" fill="hold" nodeType="clickEffect">
                                  <p:stCondLst>
                                    <p:cond delay="0"/>
                                  </p:stCondLst>
                                  <p:childTnLst>
                                    <p:set>
                                      <p:cBhvr>
                                        <p:cTn id="103" dur="1" fill="hold">
                                          <p:stCondLst>
                                            <p:cond delay="0"/>
                                          </p:stCondLst>
                                        </p:cTn>
                                        <p:tgtEl>
                                          <p:spTgt spid="129"/>
                                        </p:tgtEl>
                                        <p:attrNameLst>
                                          <p:attrName>style.visibility</p:attrName>
                                        </p:attrNameLst>
                                      </p:cBhvr>
                                      <p:to>
                                        <p:strVal val="visible"/>
                                      </p:to>
                                    </p:set>
                                    <p:animEffect transition="in" filter="fade">
                                      <p:cBhvr>
                                        <p:cTn id="104" dur="500"/>
                                        <p:tgtEl>
                                          <p:spTgt spid="129"/>
                                        </p:tgtEl>
                                      </p:cBhvr>
                                    </p:animEffect>
                                  </p:childTnLst>
                                </p:cTn>
                              </p:par>
                              <p:par>
                                <p:cTn id="105" presetID="10" presetClass="entr" presetSubtype="0" fill="hold" grpId="0" nodeType="withEffect">
                                  <p:stCondLst>
                                    <p:cond delay="0"/>
                                  </p:stCondLst>
                                  <p:childTnLst>
                                    <p:set>
                                      <p:cBhvr>
                                        <p:cTn id="106" dur="1" fill="hold">
                                          <p:stCondLst>
                                            <p:cond delay="0"/>
                                          </p:stCondLst>
                                        </p:cTn>
                                        <p:tgtEl>
                                          <p:spTgt spid="130"/>
                                        </p:tgtEl>
                                        <p:attrNameLst>
                                          <p:attrName>style.visibility</p:attrName>
                                        </p:attrNameLst>
                                      </p:cBhvr>
                                      <p:to>
                                        <p:strVal val="visible"/>
                                      </p:to>
                                    </p:set>
                                    <p:animEffect transition="in" filter="fade">
                                      <p:cBhvr>
                                        <p:cTn id="107" dur="500"/>
                                        <p:tgtEl>
                                          <p:spTgt spid="130"/>
                                        </p:tgtEl>
                                      </p:cBhvr>
                                    </p:animEffect>
                                  </p:childTnLst>
                                </p:cTn>
                              </p:par>
                            </p:childTnLst>
                          </p:cTn>
                        </p:par>
                        <p:par>
                          <p:cTn id="108" fill="hold" nodeType="afterGroup">
                            <p:stCondLst>
                              <p:cond delay="500"/>
                            </p:stCondLst>
                            <p:childTnLst>
                              <p:par>
                                <p:cTn id="109" presetID="35" presetClass="emph" presetSubtype="0" repeatCount="4000" fill="hold" grpId="1" nodeType="afterEffect">
                                  <p:stCondLst>
                                    <p:cond delay="0"/>
                                  </p:stCondLst>
                                  <p:childTnLst>
                                    <p:anim calcmode="discrete" valueType="str">
                                      <p:cBhvr>
                                        <p:cTn id="110" dur="500" fill="hold"/>
                                        <p:tgtEl>
                                          <p:spTgt spid="130"/>
                                        </p:tgtEl>
                                        <p:attrNameLst>
                                          <p:attrName>style.visibility</p:attrName>
                                        </p:attrNameLst>
                                      </p:cBhvr>
                                      <p:tavLst>
                                        <p:tav tm="0">
                                          <p:val>
                                            <p:strVal val="hidden"/>
                                          </p:val>
                                        </p:tav>
                                        <p:tav tm="50000">
                                          <p:val>
                                            <p:strVal val="visible"/>
                                          </p:val>
                                        </p:tav>
                                      </p:tavLst>
                                    </p:anim>
                                  </p:childTnLst>
                                </p:cTn>
                              </p:par>
                              <p:par>
                                <p:cTn id="111" presetID="22" presetClass="entr" presetSubtype="4" fill="hold" nodeType="withEffect">
                                  <p:stCondLst>
                                    <p:cond delay="0"/>
                                  </p:stCondLst>
                                  <p:childTnLst>
                                    <p:set>
                                      <p:cBhvr>
                                        <p:cTn id="112" dur="1" fill="hold">
                                          <p:stCondLst>
                                            <p:cond delay="0"/>
                                          </p:stCondLst>
                                        </p:cTn>
                                        <p:tgtEl>
                                          <p:spTgt spid="131"/>
                                        </p:tgtEl>
                                        <p:attrNameLst>
                                          <p:attrName>style.visibility</p:attrName>
                                        </p:attrNameLst>
                                      </p:cBhvr>
                                      <p:to>
                                        <p:strVal val="visible"/>
                                      </p:to>
                                    </p:set>
                                    <p:animEffect transition="in" filter="wipe(down)">
                                      <p:cBhvr>
                                        <p:cTn id="113" dur="500"/>
                                        <p:tgtEl>
                                          <p:spTgt spid="131"/>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0" presetClass="entr" presetSubtype="0" fill="hold" nodeType="clickEffect">
                                  <p:stCondLst>
                                    <p:cond delay="0"/>
                                  </p:stCondLst>
                                  <p:childTnLst>
                                    <p:set>
                                      <p:cBhvr>
                                        <p:cTn id="117" dur="1" fill="hold">
                                          <p:stCondLst>
                                            <p:cond delay="0"/>
                                          </p:stCondLst>
                                        </p:cTn>
                                        <p:tgtEl>
                                          <p:spTgt spid="132"/>
                                        </p:tgtEl>
                                        <p:attrNameLst>
                                          <p:attrName>style.visibility</p:attrName>
                                        </p:attrNameLst>
                                      </p:cBhvr>
                                      <p:to>
                                        <p:strVal val="visible"/>
                                      </p:to>
                                    </p:set>
                                    <p:animEffect transition="in" filter="fade">
                                      <p:cBhvr>
                                        <p:cTn id="118" dur="500"/>
                                        <p:tgtEl>
                                          <p:spTgt spid="132"/>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0" presetClass="entr" presetSubtype="0" fill="hold" nodeType="clickEffect">
                                  <p:stCondLst>
                                    <p:cond delay="0"/>
                                  </p:stCondLst>
                                  <p:childTnLst>
                                    <p:set>
                                      <p:cBhvr>
                                        <p:cTn id="122" dur="1" fill="hold">
                                          <p:stCondLst>
                                            <p:cond delay="0"/>
                                          </p:stCondLst>
                                        </p:cTn>
                                        <p:tgtEl>
                                          <p:spTgt spid="134"/>
                                        </p:tgtEl>
                                        <p:attrNameLst>
                                          <p:attrName>style.visibility</p:attrName>
                                        </p:attrNameLst>
                                      </p:cBhvr>
                                      <p:to>
                                        <p:strVal val="visible"/>
                                      </p:to>
                                    </p:set>
                                    <p:animEffect transition="in" filter="fade">
                                      <p:cBhvr>
                                        <p:cTn id="123" dur="500"/>
                                        <p:tgtEl>
                                          <p:spTgt spid="134"/>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22" presetClass="entr" presetSubtype="8" fill="hold" nodeType="clickEffect">
                                  <p:stCondLst>
                                    <p:cond delay="0"/>
                                  </p:stCondLst>
                                  <p:childTnLst>
                                    <p:set>
                                      <p:cBhvr>
                                        <p:cTn id="127" dur="1" fill="hold">
                                          <p:stCondLst>
                                            <p:cond delay="0"/>
                                          </p:stCondLst>
                                        </p:cTn>
                                        <p:tgtEl>
                                          <p:spTgt spid="135"/>
                                        </p:tgtEl>
                                        <p:attrNameLst>
                                          <p:attrName>style.visibility</p:attrName>
                                        </p:attrNameLst>
                                      </p:cBhvr>
                                      <p:to>
                                        <p:strVal val="visible"/>
                                      </p:to>
                                    </p:set>
                                    <p:animEffect transition="in" filter="wipe(left)">
                                      <p:cBhvr>
                                        <p:cTn id="128" dur="1000"/>
                                        <p:tgtEl>
                                          <p:spTgt spid="135"/>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0" presetClass="entr" presetSubtype="0" fill="hold" nodeType="clickEffect">
                                  <p:stCondLst>
                                    <p:cond delay="0"/>
                                  </p:stCondLst>
                                  <p:childTnLst>
                                    <p:set>
                                      <p:cBhvr>
                                        <p:cTn id="132" dur="1" fill="hold">
                                          <p:stCondLst>
                                            <p:cond delay="0"/>
                                          </p:stCondLst>
                                        </p:cTn>
                                        <p:tgtEl>
                                          <p:spTgt spid="136"/>
                                        </p:tgtEl>
                                        <p:attrNameLst>
                                          <p:attrName>style.visibility</p:attrName>
                                        </p:attrNameLst>
                                      </p:cBhvr>
                                      <p:to>
                                        <p:strVal val="visible"/>
                                      </p:to>
                                    </p:set>
                                    <p:animEffect transition="in" filter="fade">
                                      <p:cBhvr>
                                        <p:cTn id="133" dur="500"/>
                                        <p:tgtEl>
                                          <p:spTgt spid="136"/>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22" presetClass="entr" presetSubtype="4" fill="hold" nodeType="clickEffect">
                                  <p:stCondLst>
                                    <p:cond delay="0"/>
                                  </p:stCondLst>
                                  <p:childTnLst>
                                    <p:set>
                                      <p:cBhvr>
                                        <p:cTn id="137" dur="1" fill="hold">
                                          <p:stCondLst>
                                            <p:cond delay="0"/>
                                          </p:stCondLst>
                                        </p:cTn>
                                        <p:tgtEl>
                                          <p:spTgt spid="6"/>
                                        </p:tgtEl>
                                        <p:attrNameLst>
                                          <p:attrName>style.visibility</p:attrName>
                                        </p:attrNameLst>
                                      </p:cBhvr>
                                      <p:to>
                                        <p:strVal val="visible"/>
                                      </p:to>
                                    </p:set>
                                    <p:animEffect transition="in" filter="wipe(down)">
                                      <p:cBhvr>
                                        <p:cTn id="13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127" grpId="0"/>
      <p:bldP spid="2" grpId="0" animBg="1"/>
      <p:bldP spid="2" grpId="1" animBg="1"/>
      <p:bldP spid="130" grpId="0" animBg="1"/>
      <p:bldP spid="130"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C97A-0800-4B02-BFE7-7A16D1A752A2}"/>
              </a:ext>
            </a:extLst>
          </p:cNvPr>
          <p:cNvSpPr>
            <a:spLocks noGrp="1"/>
          </p:cNvSpPr>
          <p:nvPr>
            <p:ph type="title"/>
          </p:nvPr>
        </p:nvSpPr>
        <p:spPr>
          <a:xfrm>
            <a:off x="393807" y="270926"/>
            <a:ext cx="7772400" cy="493713"/>
          </a:xfrm>
        </p:spPr>
        <p:txBody>
          <a:bodyPr/>
          <a:lstStyle/>
          <a:p>
            <a:pPr eaLnBrk="1" fontAlgn="auto" hangingPunct="1">
              <a:spcAft>
                <a:spcPts val="0"/>
              </a:spcAft>
              <a:defRPr/>
            </a:pPr>
            <a:r>
              <a:rPr lang="en-CA" sz="2500" dirty="0">
                <a:latin typeface="+mn-lt"/>
              </a:rPr>
              <a:t>Ex: Solve ∆ABC, given the following: </a:t>
            </a:r>
          </a:p>
        </p:txBody>
      </p:sp>
      <p:graphicFrame>
        <p:nvGraphicFramePr>
          <p:cNvPr id="13315" name="Object 4">
            <a:extLst>
              <a:ext uri="{FF2B5EF4-FFF2-40B4-BE49-F238E27FC236}">
                <a16:creationId xmlns:a16="http://schemas.microsoft.com/office/drawing/2014/main" id="{A0E8BF34-5180-4109-994A-193BE47E8927}"/>
              </a:ext>
            </a:extLst>
          </p:cNvPr>
          <p:cNvGraphicFramePr>
            <a:graphicFrameLocks noChangeAspect="1"/>
          </p:cNvGraphicFramePr>
          <p:nvPr/>
        </p:nvGraphicFramePr>
        <p:xfrm>
          <a:off x="393700" y="755650"/>
          <a:ext cx="4646613" cy="493713"/>
        </p:xfrm>
        <a:graphic>
          <a:graphicData uri="http://schemas.openxmlformats.org/presentationml/2006/ole">
            <mc:AlternateContent xmlns:mc="http://schemas.openxmlformats.org/markup-compatibility/2006">
              <mc:Choice xmlns:v="urn:schemas-microsoft-com:vml" Requires="v">
                <p:oleObj name="Equation" r:id="rId3" imgW="2032000" imgH="215900" progId="Equation.DSMT4">
                  <p:embed/>
                </p:oleObj>
              </mc:Choice>
              <mc:Fallback>
                <p:oleObj name="Equation" r:id="rId3" imgW="2032000" imgH="215900" progId="Equation.DSMT4">
                  <p:embed/>
                  <p:pic>
                    <p:nvPicPr>
                      <p:cNvPr id="13315" name="Object 4">
                        <a:extLst>
                          <a:ext uri="{FF2B5EF4-FFF2-40B4-BE49-F238E27FC236}">
                            <a16:creationId xmlns:a16="http://schemas.microsoft.com/office/drawing/2014/main" id="{A0E8BF34-5180-4109-994A-193BE47E892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700" y="755650"/>
                        <a:ext cx="4646613" cy="493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 name="Group 15">
            <a:extLst>
              <a:ext uri="{FF2B5EF4-FFF2-40B4-BE49-F238E27FC236}">
                <a16:creationId xmlns:a16="http://schemas.microsoft.com/office/drawing/2014/main" id="{E247F6EB-A630-495E-BC70-C412715C1A87}"/>
              </a:ext>
            </a:extLst>
          </p:cNvPr>
          <p:cNvGrpSpPr>
            <a:grpSpLocks/>
          </p:cNvGrpSpPr>
          <p:nvPr/>
        </p:nvGrpSpPr>
        <p:grpSpPr bwMode="auto">
          <a:xfrm>
            <a:off x="133350" y="1179513"/>
            <a:ext cx="3386138" cy="2255837"/>
            <a:chOff x="293" y="924"/>
            <a:chExt cx="2133" cy="1421"/>
          </a:xfrm>
        </p:grpSpPr>
        <p:sp>
          <p:nvSpPr>
            <p:cNvPr id="13332" name="AutoShape 7">
              <a:extLst>
                <a:ext uri="{FF2B5EF4-FFF2-40B4-BE49-F238E27FC236}">
                  <a16:creationId xmlns:a16="http://schemas.microsoft.com/office/drawing/2014/main" id="{E2F15EBF-E273-4C73-BDAC-47518ACB6A1D}"/>
                </a:ext>
              </a:extLst>
            </p:cNvPr>
            <p:cNvSpPr>
              <a:spLocks noChangeArrowheads="1"/>
            </p:cNvSpPr>
            <p:nvPr/>
          </p:nvSpPr>
          <p:spPr bwMode="auto">
            <a:xfrm>
              <a:off x="451" y="1127"/>
              <a:ext cx="1829" cy="1027"/>
            </a:xfrm>
            <a:prstGeom prst="triangle">
              <a:avLst>
                <a:gd name="adj" fmla="val 70532"/>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13333" name="Text Box 8">
              <a:extLst>
                <a:ext uri="{FF2B5EF4-FFF2-40B4-BE49-F238E27FC236}">
                  <a16:creationId xmlns:a16="http://schemas.microsoft.com/office/drawing/2014/main" id="{29D4A753-67D9-4AE9-A35B-839CC03E3C7F}"/>
                </a:ext>
              </a:extLst>
            </p:cNvPr>
            <p:cNvSpPr txBox="1">
              <a:spLocks noChangeArrowheads="1"/>
            </p:cNvSpPr>
            <p:nvPr/>
          </p:nvSpPr>
          <p:spPr bwMode="auto">
            <a:xfrm>
              <a:off x="546" y="1972"/>
              <a:ext cx="3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48</a:t>
              </a:r>
              <a:r>
                <a:rPr lang="en-CA" altLang="en-US" sz="1600" baseline="30000"/>
                <a:t>0</a:t>
              </a:r>
              <a:endParaRPr lang="en-US" altLang="en-US" sz="1600" baseline="30000"/>
            </a:p>
          </p:txBody>
        </p:sp>
        <p:sp>
          <p:nvSpPr>
            <p:cNvPr id="13334" name="Text Box 9">
              <a:extLst>
                <a:ext uri="{FF2B5EF4-FFF2-40B4-BE49-F238E27FC236}">
                  <a16:creationId xmlns:a16="http://schemas.microsoft.com/office/drawing/2014/main" id="{92D6C94A-1D7F-427D-8C4F-A5D132A26F75}"/>
                </a:ext>
              </a:extLst>
            </p:cNvPr>
            <p:cNvSpPr txBox="1">
              <a:spLocks noChangeArrowheads="1"/>
            </p:cNvSpPr>
            <p:nvPr/>
          </p:nvSpPr>
          <p:spPr bwMode="auto">
            <a:xfrm>
              <a:off x="909" y="1404"/>
              <a:ext cx="27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11</a:t>
              </a:r>
              <a:endParaRPr lang="en-US" altLang="en-US" sz="1600"/>
            </a:p>
          </p:txBody>
        </p:sp>
        <p:sp>
          <p:nvSpPr>
            <p:cNvPr id="13335" name="Text Box 10">
              <a:extLst>
                <a:ext uri="{FF2B5EF4-FFF2-40B4-BE49-F238E27FC236}">
                  <a16:creationId xmlns:a16="http://schemas.microsoft.com/office/drawing/2014/main" id="{BB809F18-507C-42CE-B5C3-77706D49F2DD}"/>
                </a:ext>
              </a:extLst>
            </p:cNvPr>
            <p:cNvSpPr txBox="1">
              <a:spLocks noChangeArrowheads="1"/>
            </p:cNvSpPr>
            <p:nvPr/>
          </p:nvSpPr>
          <p:spPr bwMode="auto">
            <a:xfrm>
              <a:off x="1998" y="1476"/>
              <a:ext cx="197"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9</a:t>
              </a:r>
              <a:endParaRPr lang="en-US" altLang="en-US" sz="1600"/>
            </a:p>
          </p:txBody>
        </p:sp>
        <p:sp>
          <p:nvSpPr>
            <p:cNvPr id="13336" name="Text Box 12">
              <a:extLst>
                <a:ext uri="{FF2B5EF4-FFF2-40B4-BE49-F238E27FC236}">
                  <a16:creationId xmlns:a16="http://schemas.microsoft.com/office/drawing/2014/main" id="{EF5DA474-2590-4B69-B19C-6BEACCF81A21}"/>
                </a:ext>
              </a:extLst>
            </p:cNvPr>
            <p:cNvSpPr txBox="1">
              <a:spLocks noChangeArrowheads="1"/>
            </p:cNvSpPr>
            <p:nvPr/>
          </p:nvSpPr>
          <p:spPr bwMode="auto">
            <a:xfrm>
              <a:off x="2221" y="2133"/>
              <a:ext cx="2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C</a:t>
              </a:r>
              <a:endParaRPr lang="en-US" altLang="en-US" sz="1600"/>
            </a:p>
          </p:txBody>
        </p:sp>
        <p:sp>
          <p:nvSpPr>
            <p:cNvPr id="13337" name="Text Box 13">
              <a:extLst>
                <a:ext uri="{FF2B5EF4-FFF2-40B4-BE49-F238E27FC236}">
                  <a16:creationId xmlns:a16="http://schemas.microsoft.com/office/drawing/2014/main" id="{F20DC3AB-DC09-4358-A2DE-68E5DD38698A}"/>
                </a:ext>
              </a:extLst>
            </p:cNvPr>
            <p:cNvSpPr txBox="1">
              <a:spLocks noChangeArrowheads="1"/>
            </p:cNvSpPr>
            <p:nvPr/>
          </p:nvSpPr>
          <p:spPr bwMode="auto">
            <a:xfrm>
              <a:off x="293" y="2121"/>
              <a:ext cx="2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B</a:t>
              </a:r>
              <a:endParaRPr lang="en-US" altLang="en-US" sz="1600"/>
            </a:p>
          </p:txBody>
        </p:sp>
        <p:sp>
          <p:nvSpPr>
            <p:cNvPr id="13338" name="Text Box 14">
              <a:extLst>
                <a:ext uri="{FF2B5EF4-FFF2-40B4-BE49-F238E27FC236}">
                  <a16:creationId xmlns:a16="http://schemas.microsoft.com/office/drawing/2014/main" id="{C5272FC4-9C05-4611-8DA2-241EBFEAA974}"/>
                </a:ext>
              </a:extLst>
            </p:cNvPr>
            <p:cNvSpPr txBox="1">
              <a:spLocks noChangeArrowheads="1"/>
            </p:cNvSpPr>
            <p:nvPr/>
          </p:nvSpPr>
          <p:spPr bwMode="auto">
            <a:xfrm>
              <a:off x="1648" y="924"/>
              <a:ext cx="2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A</a:t>
              </a:r>
              <a:endParaRPr lang="en-US" altLang="en-US" sz="1600"/>
            </a:p>
          </p:txBody>
        </p:sp>
      </p:grpSp>
      <p:sp>
        <p:nvSpPr>
          <p:cNvPr id="13" name="Text Box 19">
            <a:extLst>
              <a:ext uri="{FF2B5EF4-FFF2-40B4-BE49-F238E27FC236}">
                <a16:creationId xmlns:a16="http://schemas.microsoft.com/office/drawing/2014/main" id="{A3C98600-2C87-4B01-ABD2-E42A4547D645}"/>
              </a:ext>
            </a:extLst>
          </p:cNvPr>
          <p:cNvSpPr txBox="1">
            <a:spLocks noChangeArrowheads="1"/>
          </p:cNvSpPr>
          <p:nvPr/>
        </p:nvSpPr>
        <p:spPr bwMode="auto">
          <a:xfrm>
            <a:off x="3519488" y="1330325"/>
            <a:ext cx="5430837"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100">
                <a:solidFill>
                  <a:srgbClr val="FF0000"/>
                </a:solidFill>
              </a:rPr>
              <a:t>“Solving a triangle” means finding the </a:t>
            </a:r>
          </a:p>
          <a:p>
            <a:r>
              <a:rPr lang="en-CA" altLang="en-US" sz="2100">
                <a:solidFill>
                  <a:srgbClr val="FF0000"/>
                </a:solidFill>
              </a:rPr>
              <a:t>length and degree of all the lines (BC)</a:t>
            </a:r>
            <a:br>
              <a:rPr lang="en-CA" altLang="en-US" sz="2100">
                <a:solidFill>
                  <a:srgbClr val="FF0000"/>
                </a:solidFill>
              </a:rPr>
            </a:br>
            <a:r>
              <a:rPr lang="en-CA" altLang="en-US" sz="2100">
                <a:solidFill>
                  <a:srgbClr val="FF0000"/>
                </a:solidFill>
              </a:rPr>
              <a:t> and angles (“A” and “C”)</a:t>
            </a:r>
            <a:endParaRPr lang="en-US" altLang="en-US" sz="2100">
              <a:solidFill>
                <a:srgbClr val="FF0000"/>
              </a:solidFill>
            </a:endParaRPr>
          </a:p>
        </p:txBody>
      </p:sp>
      <p:sp>
        <p:nvSpPr>
          <p:cNvPr id="14" name="Text Box 19">
            <a:extLst>
              <a:ext uri="{FF2B5EF4-FFF2-40B4-BE49-F238E27FC236}">
                <a16:creationId xmlns:a16="http://schemas.microsoft.com/office/drawing/2014/main" id="{1924709D-6AF8-44AF-92F2-B46DE6306060}"/>
              </a:ext>
            </a:extLst>
          </p:cNvPr>
          <p:cNvSpPr txBox="1">
            <a:spLocks noChangeArrowheads="1"/>
          </p:cNvSpPr>
          <p:nvPr/>
        </p:nvSpPr>
        <p:spPr bwMode="auto">
          <a:xfrm>
            <a:off x="3538538" y="2536825"/>
            <a:ext cx="51562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100">
                <a:solidFill>
                  <a:srgbClr val="FF0000"/>
                </a:solidFill>
              </a:rPr>
              <a:t>Note: There are two possible cases!!</a:t>
            </a:r>
            <a:endParaRPr lang="en-US" altLang="en-US" sz="2100">
              <a:solidFill>
                <a:srgbClr val="FF0000"/>
              </a:solidFill>
            </a:endParaRPr>
          </a:p>
        </p:txBody>
      </p:sp>
      <p:graphicFrame>
        <p:nvGraphicFramePr>
          <p:cNvPr id="15" name="Object 22">
            <a:extLst>
              <a:ext uri="{FF2B5EF4-FFF2-40B4-BE49-F238E27FC236}">
                <a16:creationId xmlns:a16="http://schemas.microsoft.com/office/drawing/2014/main" id="{D65CCFC2-3878-4AFC-9A56-0E2AAD947D30}"/>
              </a:ext>
            </a:extLst>
          </p:cNvPr>
          <p:cNvGraphicFramePr>
            <a:graphicFrameLocks noChangeAspect="1"/>
          </p:cNvGraphicFramePr>
          <p:nvPr/>
        </p:nvGraphicFramePr>
        <p:xfrm>
          <a:off x="677863" y="3414713"/>
          <a:ext cx="1938337" cy="803275"/>
        </p:xfrm>
        <a:graphic>
          <a:graphicData uri="http://schemas.openxmlformats.org/presentationml/2006/ole">
            <mc:AlternateContent xmlns:mc="http://schemas.openxmlformats.org/markup-compatibility/2006">
              <mc:Choice xmlns:v="urn:schemas-microsoft-com:vml" Requires="v">
                <p:oleObj name="Equation" r:id="rId5" imgW="1040948" imgH="431613" progId="Equation.DSMT4">
                  <p:embed/>
                </p:oleObj>
              </mc:Choice>
              <mc:Fallback>
                <p:oleObj name="Equation" r:id="rId5" imgW="1040948" imgH="431613" progId="Equation.DSMT4">
                  <p:embed/>
                  <p:pic>
                    <p:nvPicPr>
                      <p:cNvPr id="15" name="Object 22">
                        <a:extLst>
                          <a:ext uri="{FF2B5EF4-FFF2-40B4-BE49-F238E27FC236}">
                            <a16:creationId xmlns:a16="http://schemas.microsoft.com/office/drawing/2014/main" id="{D65CCFC2-3878-4AFC-9A56-0E2AAD947D3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7863" y="3414713"/>
                        <a:ext cx="1938337" cy="803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ct 40">
            <a:extLst>
              <a:ext uri="{FF2B5EF4-FFF2-40B4-BE49-F238E27FC236}">
                <a16:creationId xmlns:a16="http://schemas.microsoft.com/office/drawing/2014/main" id="{05878F9B-8791-4047-BC9C-90D91132AA50}"/>
              </a:ext>
            </a:extLst>
          </p:cNvPr>
          <p:cNvGraphicFramePr>
            <a:graphicFrameLocks noChangeAspect="1"/>
          </p:cNvGraphicFramePr>
          <p:nvPr/>
        </p:nvGraphicFramePr>
        <p:xfrm>
          <a:off x="195263" y="4325938"/>
          <a:ext cx="2273300" cy="787400"/>
        </p:xfrm>
        <a:graphic>
          <a:graphicData uri="http://schemas.openxmlformats.org/presentationml/2006/ole">
            <mc:AlternateContent xmlns:mc="http://schemas.openxmlformats.org/markup-compatibility/2006">
              <mc:Choice xmlns:v="urn:schemas-microsoft-com:vml" Requires="v">
                <p:oleObj name="Equation" r:id="rId7" imgW="2273300" imgH="787400" progId="Equation.DSMT4">
                  <p:embed/>
                </p:oleObj>
              </mc:Choice>
              <mc:Fallback>
                <p:oleObj name="Equation" r:id="rId7" imgW="2273300" imgH="787400" progId="Equation.DSMT4">
                  <p:embed/>
                  <p:pic>
                    <p:nvPicPr>
                      <p:cNvPr id="16" name="Object 40">
                        <a:extLst>
                          <a:ext uri="{FF2B5EF4-FFF2-40B4-BE49-F238E27FC236}">
                            <a16:creationId xmlns:a16="http://schemas.microsoft.com/office/drawing/2014/main" id="{05878F9B-8791-4047-BC9C-90D91132AA5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95263" y="4325938"/>
                        <a:ext cx="2273300" cy="787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 name="Object 41">
            <a:extLst>
              <a:ext uri="{FF2B5EF4-FFF2-40B4-BE49-F238E27FC236}">
                <a16:creationId xmlns:a16="http://schemas.microsoft.com/office/drawing/2014/main" id="{509AF2BF-E5AA-4926-8C50-58527F7F078B}"/>
              </a:ext>
            </a:extLst>
          </p:cNvPr>
          <p:cNvGraphicFramePr>
            <a:graphicFrameLocks noChangeAspect="1"/>
          </p:cNvGraphicFramePr>
          <p:nvPr/>
        </p:nvGraphicFramePr>
        <p:xfrm>
          <a:off x="600075" y="5222875"/>
          <a:ext cx="2819400" cy="876300"/>
        </p:xfrm>
        <a:graphic>
          <a:graphicData uri="http://schemas.openxmlformats.org/presentationml/2006/ole">
            <mc:AlternateContent xmlns:mc="http://schemas.openxmlformats.org/markup-compatibility/2006">
              <mc:Choice xmlns:v="urn:schemas-microsoft-com:vml" Requires="v">
                <p:oleObj name="Equation" r:id="rId9" imgW="2819400" imgH="876300" progId="Equation.DSMT4">
                  <p:embed/>
                </p:oleObj>
              </mc:Choice>
              <mc:Fallback>
                <p:oleObj name="Equation" r:id="rId9" imgW="2819400" imgH="876300" progId="Equation.DSMT4">
                  <p:embed/>
                  <p:pic>
                    <p:nvPicPr>
                      <p:cNvPr id="17" name="Object 41">
                        <a:extLst>
                          <a:ext uri="{FF2B5EF4-FFF2-40B4-BE49-F238E27FC236}">
                            <a16:creationId xmlns:a16="http://schemas.microsoft.com/office/drawing/2014/main" id="{509AF2BF-E5AA-4926-8C50-58527F7F078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0075" y="5222875"/>
                        <a:ext cx="2819400"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 name="Object 42">
            <a:extLst>
              <a:ext uri="{FF2B5EF4-FFF2-40B4-BE49-F238E27FC236}">
                <a16:creationId xmlns:a16="http://schemas.microsoft.com/office/drawing/2014/main" id="{C78900DD-C113-464C-A7EC-FCF3BFF3719B}"/>
              </a:ext>
            </a:extLst>
          </p:cNvPr>
          <p:cNvGraphicFramePr>
            <a:graphicFrameLocks noChangeAspect="1"/>
          </p:cNvGraphicFramePr>
          <p:nvPr/>
        </p:nvGraphicFramePr>
        <p:xfrm>
          <a:off x="571500" y="6176963"/>
          <a:ext cx="1460500" cy="292100"/>
        </p:xfrm>
        <a:graphic>
          <a:graphicData uri="http://schemas.openxmlformats.org/presentationml/2006/ole">
            <mc:AlternateContent xmlns:mc="http://schemas.openxmlformats.org/markup-compatibility/2006">
              <mc:Choice xmlns:v="urn:schemas-microsoft-com:vml" Requires="v">
                <p:oleObj name="Equation" r:id="rId11" imgW="1459866" imgH="291973" progId="Equation.DSMT4">
                  <p:embed/>
                </p:oleObj>
              </mc:Choice>
              <mc:Fallback>
                <p:oleObj name="Equation" r:id="rId11" imgW="1459866" imgH="291973" progId="Equation.DSMT4">
                  <p:embed/>
                  <p:pic>
                    <p:nvPicPr>
                      <p:cNvPr id="18" name="Object 42">
                        <a:extLst>
                          <a:ext uri="{FF2B5EF4-FFF2-40B4-BE49-F238E27FC236}">
                            <a16:creationId xmlns:a16="http://schemas.microsoft.com/office/drawing/2014/main" id="{C78900DD-C113-464C-A7EC-FCF3BFF3719B}"/>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71500" y="6176963"/>
                        <a:ext cx="1460500" cy="292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7">
            <a:extLst>
              <a:ext uri="{FF2B5EF4-FFF2-40B4-BE49-F238E27FC236}">
                <a16:creationId xmlns:a16="http://schemas.microsoft.com/office/drawing/2014/main" id="{6608897A-88FF-4156-A7F2-9430E745E5E7}"/>
              </a:ext>
            </a:extLst>
          </p:cNvPr>
          <p:cNvGraphicFramePr>
            <a:graphicFrameLocks noChangeAspect="1"/>
          </p:cNvGraphicFramePr>
          <p:nvPr/>
        </p:nvGraphicFramePr>
        <p:xfrm>
          <a:off x="4721225" y="2925763"/>
          <a:ext cx="3876675" cy="585787"/>
        </p:xfrm>
        <a:graphic>
          <a:graphicData uri="http://schemas.openxmlformats.org/presentationml/2006/ole">
            <mc:AlternateContent xmlns:mc="http://schemas.openxmlformats.org/markup-compatibility/2006">
              <mc:Choice xmlns:v="urn:schemas-microsoft-com:vml" Requires="v">
                <p:oleObj name="Equation" r:id="rId13" imgW="1675673" imgH="253890" progId="Equation.DSMT4">
                  <p:embed/>
                </p:oleObj>
              </mc:Choice>
              <mc:Fallback>
                <p:oleObj name="Equation" r:id="rId13" imgW="1675673" imgH="253890" progId="Equation.DSMT4">
                  <p:embed/>
                  <p:pic>
                    <p:nvPicPr>
                      <p:cNvPr id="19" name="Object 17">
                        <a:extLst>
                          <a:ext uri="{FF2B5EF4-FFF2-40B4-BE49-F238E27FC236}">
                            <a16:creationId xmlns:a16="http://schemas.microsoft.com/office/drawing/2014/main" id="{6608897A-88FF-4156-A7F2-9430E745E5E7}"/>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21225" y="2925763"/>
                        <a:ext cx="3876675" cy="585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 name="Object 23">
            <a:extLst>
              <a:ext uri="{FF2B5EF4-FFF2-40B4-BE49-F238E27FC236}">
                <a16:creationId xmlns:a16="http://schemas.microsoft.com/office/drawing/2014/main" id="{60612D26-DEED-42FC-AD21-9DF921AF1511}"/>
              </a:ext>
            </a:extLst>
          </p:cNvPr>
          <p:cNvGraphicFramePr>
            <a:graphicFrameLocks noChangeAspect="1"/>
          </p:cNvGraphicFramePr>
          <p:nvPr/>
        </p:nvGraphicFramePr>
        <p:xfrm>
          <a:off x="4670425" y="3482975"/>
          <a:ext cx="1803400" cy="317500"/>
        </p:xfrm>
        <a:graphic>
          <a:graphicData uri="http://schemas.openxmlformats.org/presentationml/2006/ole">
            <mc:AlternateContent xmlns:mc="http://schemas.openxmlformats.org/markup-compatibility/2006">
              <mc:Choice xmlns:v="urn:schemas-microsoft-com:vml" Requires="v">
                <p:oleObj name="Equation" r:id="rId15" imgW="1802618" imgH="317362" progId="Equation.DSMT4">
                  <p:embed/>
                </p:oleObj>
              </mc:Choice>
              <mc:Fallback>
                <p:oleObj name="Equation" r:id="rId15" imgW="1802618" imgH="317362" progId="Equation.DSMT4">
                  <p:embed/>
                  <p:pic>
                    <p:nvPicPr>
                      <p:cNvPr id="20" name="Object 23">
                        <a:extLst>
                          <a:ext uri="{FF2B5EF4-FFF2-40B4-BE49-F238E27FC236}">
                            <a16:creationId xmlns:a16="http://schemas.microsoft.com/office/drawing/2014/main" id="{60612D26-DEED-42FC-AD21-9DF921AF1511}"/>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670425" y="3482975"/>
                        <a:ext cx="18034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1" name="Text Box 19">
            <a:extLst>
              <a:ext uri="{FF2B5EF4-FFF2-40B4-BE49-F238E27FC236}">
                <a16:creationId xmlns:a16="http://schemas.microsoft.com/office/drawing/2014/main" id="{1E2BE0ED-BC32-4391-829D-5EBDACD8DD26}"/>
              </a:ext>
            </a:extLst>
          </p:cNvPr>
          <p:cNvSpPr txBox="1">
            <a:spLocks noChangeArrowheads="1"/>
          </p:cNvSpPr>
          <p:nvPr/>
        </p:nvSpPr>
        <p:spPr bwMode="auto">
          <a:xfrm>
            <a:off x="3152775" y="3910013"/>
            <a:ext cx="5870575"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Use the sine law to find the length of BC</a:t>
            </a:r>
            <a:endParaRPr lang="en-US" altLang="en-US" sz="2200">
              <a:solidFill>
                <a:srgbClr val="FF0000"/>
              </a:solidFill>
            </a:endParaRPr>
          </a:p>
        </p:txBody>
      </p:sp>
      <p:graphicFrame>
        <p:nvGraphicFramePr>
          <p:cNvPr id="22" name="Object 21">
            <a:extLst>
              <a:ext uri="{FF2B5EF4-FFF2-40B4-BE49-F238E27FC236}">
                <a16:creationId xmlns:a16="http://schemas.microsoft.com/office/drawing/2014/main" id="{53E08D1C-3D4E-4315-9AA9-B39C456F0BC5}"/>
              </a:ext>
            </a:extLst>
          </p:cNvPr>
          <p:cNvGraphicFramePr>
            <a:graphicFrameLocks noChangeAspect="1"/>
          </p:cNvGraphicFramePr>
          <p:nvPr/>
        </p:nvGraphicFramePr>
        <p:xfrm>
          <a:off x="4616450" y="4357688"/>
          <a:ext cx="2941638" cy="798512"/>
        </p:xfrm>
        <a:graphic>
          <a:graphicData uri="http://schemas.openxmlformats.org/presentationml/2006/ole">
            <mc:AlternateContent xmlns:mc="http://schemas.openxmlformats.org/markup-compatibility/2006">
              <mc:Choice xmlns:v="urn:schemas-microsoft-com:vml" Requires="v">
                <p:oleObj name="Equation" r:id="rId17" imgW="1447172" imgH="393529" progId="Equation.DSMT4">
                  <p:embed/>
                </p:oleObj>
              </mc:Choice>
              <mc:Fallback>
                <p:oleObj name="Equation" r:id="rId17" imgW="1447172" imgH="393529" progId="Equation.DSMT4">
                  <p:embed/>
                  <p:pic>
                    <p:nvPicPr>
                      <p:cNvPr id="22" name="Object 21">
                        <a:extLst>
                          <a:ext uri="{FF2B5EF4-FFF2-40B4-BE49-F238E27FC236}">
                            <a16:creationId xmlns:a16="http://schemas.microsoft.com/office/drawing/2014/main" id="{53E08D1C-3D4E-4315-9AA9-B39C456F0BC5}"/>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616450" y="4357688"/>
                        <a:ext cx="2941638" cy="79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 name="Object 24">
            <a:extLst>
              <a:ext uri="{FF2B5EF4-FFF2-40B4-BE49-F238E27FC236}">
                <a16:creationId xmlns:a16="http://schemas.microsoft.com/office/drawing/2014/main" id="{71783EB5-2D42-472B-A179-F69C5C771870}"/>
              </a:ext>
            </a:extLst>
          </p:cNvPr>
          <p:cNvGraphicFramePr>
            <a:graphicFrameLocks noChangeAspect="1"/>
          </p:cNvGraphicFramePr>
          <p:nvPr/>
        </p:nvGraphicFramePr>
        <p:xfrm>
          <a:off x="5332413" y="5176838"/>
          <a:ext cx="2654300" cy="838200"/>
        </p:xfrm>
        <a:graphic>
          <a:graphicData uri="http://schemas.openxmlformats.org/presentationml/2006/ole">
            <mc:AlternateContent xmlns:mc="http://schemas.openxmlformats.org/markup-compatibility/2006">
              <mc:Choice xmlns:v="urn:schemas-microsoft-com:vml" Requires="v">
                <p:oleObj name="Equation" r:id="rId19" imgW="2654300" imgH="838200" progId="Equation.DSMT4">
                  <p:embed/>
                </p:oleObj>
              </mc:Choice>
              <mc:Fallback>
                <p:oleObj name="Equation" r:id="rId19" imgW="2654300" imgH="838200" progId="Equation.DSMT4">
                  <p:embed/>
                  <p:pic>
                    <p:nvPicPr>
                      <p:cNvPr id="23" name="Object 24">
                        <a:extLst>
                          <a:ext uri="{FF2B5EF4-FFF2-40B4-BE49-F238E27FC236}">
                            <a16:creationId xmlns:a16="http://schemas.microsoft.com/office/drawing/2014/main" id="{71783EB5-2D42-472B-A179-F69C5C771870}"/>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332413" y="5176838"/>
                        <a:ext cx="2654300"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4" name="Object 25">
            <a:extLst>
              <a:ext uri="{FF2B5EF4-FFF2-40B4-BE49-F238E27FC236}">
                <a16:creationId xmlns:a16="http://schemas.microsoft.com/office/drawing/2014/main" id="{1CD88128-3888-4014-9073-D8E676744F4C}"/>
              </a:ext>
            </a:extLst>
          </p:cNvPr>
          <p:cNvGraphicFramePr>
            <a:graphicFrameLocks noChangeAspect="1"/>
          </p:cNvGraphicFramePr>
          <p:nvPr/>
        </p:nvGraphicFramePr>
        <p:xfrm>
          <a:off x="5334000" y="6267450"/>
          <a:ext cx="1638300" cy="317500"/>
        </p:xfrm>
        <a:graphic>
          <a:graphicData uri="http://schemas.openxmlformats.org/presentationml/2006/ole">
            <mc:AlternateContent xmlns:mc="http://schemas.openxmlformats.org/markup-compatibility/2006">
              <mc:Choice xmlns:v="urn:schemas-microsoft-com:vml" Requires="v">
                <p:oleObj name="Equation" r:id="rId21" imgW="1637589" imgH="317362" progId="Equation.DSMT4">
                  <p:embed/>
                </p:oleObj>
              </mc:Choice>
              <mc:Fallback>
                <p:oleObj name="Equation" r:id="rId21" imgW="1637589" imgH="317362" progId="Equation.DSMT4">
                  <p:embed/>
                  <p:pic>
                    <p:nvPicPr>
                      <p:cNvPr id="24" name="Object 25">
                        <a:extLst>
                          <a:ext uri="{FF2B5EF4-FFF2-40B4-BE49-F238E27FC236}">
                            <a16:creationId xmlns:a16="http://schemas.microsoft.com/office/drawing/2014/main" id="{1CD88128-3888-4014-9073-D8E676744F4C}"/>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334000" y="6267450"/>
                        <a:ext cx="16383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Rectangle 2">
            <a:extLst>
              <a:ext uri="{FF2B5EF4-FFF2-40B4-BE49-F238E27FC236}">
                <a16:creationId xmlns:a16="http://schemas.microsoft.com/office/drawing/2014/main" id="{A1A29F03-A858-4A4A-B2B8-BA072B82CAC9}"/>
              </a:ext>
            </a:extLst>
          </p:cNvPr>
          <p:cNvSpPr/>
          <p:nvPr/>
        </p:nvSpPr>
        <p:spPr>
          <a:xfrm>
            <a:off x="457200" y="5995988"/>
            <a:ext cx="1638300" cy="55245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5" name="Rectangle 24">
            <a:extLst>
              <a:ext uri="{FF2B5EF4-FFF2-40B4-BE49-F238E27FC236}">
                <a16:creationId xmlns:a16="http://schemas.microsoft.com/office/drawing/2014/main" id="{A476481F-749B-4E8D-94B8-5165B88A5980}"/>
              </a:ext>
            </a:extLst>
          </p:cNvPr>
          <p:cNvSpPr/>
          <p:nvPr/>
        </p:nvSpPr>
        <p:spPr>
          <a:xfrm>
            <a:off x="4533900" y="3363913"/>
            <a:ext cx="2070100" cy="55245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6" name="Rectangle 25">
            <a:extLst>
              <a:ext uri="{FF2B5EF4-FFF2-40B4-BE49-F238E27FC236}">
                <a16:creationId xmlns:a16="http://schemas.microsoft.com/office/drawing/2014/main" id="{5FD7CCA4-865F-4B4B-9465-6897F87F9FF7}"/>
              </a:ext>
            </a:extLst>
          </p:cNvPr>
          <p:cNvSpPr/>
          <p:nvPr/>
        </p:nvSpPr>
        <p:spPr>
          <a:xfrm>
            <a:off x="5118100" y="6149975"/>
            <a:ext cx="2070100" cy="55245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linds(horizontal)">
                                      <p:cBhvr>
                                        <p:cTn id="17" dur="500"/>
                                        <p:tgtEl>
                                          <p:spTgt spid="1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500"/>
                                        <p:tgtEl>
                                          <p:spTgt spid="1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500"/>
                                        <p:tgtEl>
                                          <p:spTgt spid="1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fade">
                                      <p:cBhvr>
                                        <p:cTn id="42" dur="500"/>
                                        <p:tgtEl>
                                          <p:spTgt spid="1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gtEl>
                                        <p:attrNameLst>
                                          <p:attrName>style.visibility</p:attrName>
                                        </p:attrNameLst>
                                      </p:cBhvr>
                                      <p:to>
                                        <p:strVal val="visible"/>
                                      </p:to>
                                    </p:set>
                                    <p:animEffect transition="in" filter="fade">
                                      <p:cBhvr>
                                        <p:cTn id="72" dur="500"/>
                                        <p:tgtEl>
                                          <p:spTgt spid="3"/>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animEffect transition="in" filter="fade">
                                      <p:cBhvr>
                                        <p:cTn id="77" dur="500"/>
                                        <p:tgtEl>
                                          <p:spTgt spid="25"/>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fade">
                                      <p:cBhvr>
                                        <p:cTn id="8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1" grpId="0"/>
      <p:bldP spid="3" grpId="0" animBg="1"/>
      <p:bldP spid="25" grpId="0"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6">
            <a:extLst>
              <a:ext uri="{FF2B5EF4-FFF2-40B4-BE49-F238E27FC236}">
                <a16:creationId xmlns:a16="http://schemas.microsoft.com/office/drawing/2014/main" id="{EFB1A4B1-28BF-449E-8997-C4DD60F94A44}"/>
              </a:ext>
            </a:extLst>
          </p:cNvPr>
          <p:cNvSpPr txBox="1">
            <a:spLocks noChangeArrowheads="1"/>
          </p:cNvSpPr>
          <p:nvPr/>
        </p:nvSpPr>
        <p:spPr bwMode="auto">
          <a:xfrm>
            <a:off x="157163" y="131763"/>
            <a:ext cx="57340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400"/>
              <a:t>Triangle #2 of the Ambiguous case:</a:t>
            </a:r>
            <a:endParaRPr lang="en-US" altLang="en-US"/>
          </a:p>
        </p:txBody>
      </p:sp>
      <p:grpSp>
        <p:nvGrpSpPr>
          <p:cNvPr id="15363" name="Group 24">
            <a:extLst>
              <a:ext uri="{FF2B5EF4-FFF2-40B4-BE49-F238E27FC236}">
                <a16:creationId xmlns:a16="http://schemas.microsoft.com/office/drawing/2014/main" id="{F0BFDD23-C375-4246-9CBF-A6A218EEA4F9}"/>
              </a:ext>
            </a:extLst>
          </p:cNvPr>
          <p:cNvGrpSpPr>
            <a:grpSpLocks/>
          </p:cNvGrpSpPr>
          <p:nvPr/>
        </p:nvGrpSpPr>
        <p:grpSpPr bwMode="auto">
          <a:xfrm>
            <a:off x="123825" y="606425"/>
            <a:ext cx="2262188" cy="2162175"/>
            <a:chOff x="222" y="365"/>
            <a:chExt cx="1772" cy="1579"/>
          </a:xfrm>
        </p:grpSpPr>
        <p:sp>
          <p:nvSpPr>
            <p:cNvPr id="15385" name="Text Box 15">
              <a:extLst>
                <a:ext uri="{FF2B5EF4-FFF2-40B4-BE49-F238E27FC236}">
                  <a16:creationId xmlns:a16="http://schemas.microsoft.com/office/drawing/2014/main" id="{1538AF45-7799-4455-8E68-2B27F305C2FD}"/>
                </a:ext>
              </a:extLst>
            </p:cNvPr>
            <p:cNvSpPr txBox="1">
              <a:spLocks noChangeArrowheads="1"/>
            </p:cNvSpPr>
            <p:nvPr/>
          </p:nvSpPr>
          <p:spPr bwMode="auto">
            <a:xfrm>
              <a:off x="1790" y="365"/>
              <a:ext cx="2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A</a:t>
              </a:r>
              <a:endParaRPr lang="en-US" altLang="en-US" sz="1600"/>
            </a:p>
          </p:txBody>
        </p:sp>
        <p:sp>
          <p:nvSpPr>
            <p:cNvPr id="15386" name="Text Box 16">
              <a:extLst>
                <a:ext uri="{FF2B5EF4-FFF2-40B4-BE49-F238E27FC236}">
                  <a16:creationId xmlns:a16="http://schemas.microsoft.com/office/drawing/2014/main" id="{2C044CF2-05B6-4A71-97C5-C90FF6788690}"/>
                </a:ext>
              </a:extLst>
            </p:cNvPr>
            <p:cNvSpPr txBox="1">
              <a:spLocks noChangeArrowheads="1"/>
            </p:cNvSpPr>
            <p:nvPr/>
          </p:nvSpPr>
          <p:spPr bwMode="auto">
            <a:xfrm>
              <a:off x="1166" y="1732"/>
              <a:ext cx="20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C</a:t>
              </a:r>
              <a:endParaRPr lang="en-US" altLang="en-US" sz="1600"/>
            </a:p>
          </p:txBody>
        </p:sp>
        <p:sp>
          <p:nvSpPr>
            <p:cNvPr id="15387" name="Text Box 17">
              <a:extLst>
                <a:ext uri="{FF2B5EF4-FFF2-40B4-BE49-F238E27FC236}">
                  <a16:creationId xmlns:a16="http://schemas.microsoft.com/office/drawing/2014/main" id="{C5CBA9F5-8C38-4A99-8CD9-E31515471C5F}"/>
                </a:ext>
              </a:extLst>
            </p:cNvPr>
            <p:cNvSpPr txBox="1">
              <a:spLocks noChangeArrowheads="1"/>
            </p:cNvSpPr>
            <p:nvPr/>
          </p:nvSpPr>
          <p:spPr bwMode="auto">
            <a:xfrm>
              <a:off x="222" y="1732"/>
              <a:ext cx="20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B</a:t>
              </a:r>
              <a:endParaRPr lang="en-US" altLang="en-US" sz="1600"/>
            </a:p>
          </p:txBody>
        </p:sp>
        <p:grpSp>
          <p:nvGrpSpPr>
            <p:cNvPr id="15388" name="Group 23">
              <a:extLst>
                <a:ext uri="{FF2B5EF4-FFF2-40B4-BE49-F238E27FC236}">
                  <a16:creationId xmlns:a16="http://schemas.microsoft.com/office/drawing/2014/main" id="{8504DE60-3DC2-47A3-AE9A-377017808A93}"/>
                </a:ext>
              </a:extLst>
            </p:cNvPr>
            <p:cNvGrpSpPr>
              <a:grpSpLocks/>
            </p:cNvGrpSpPr>
            <p:nvPr/>
          </p:nvGrpSpPr>
          <p:grpSpPr bwMode="auto">
            <a:xfrm>
              <a:off x="377" y="587"/>
              <a:ext cx="1473" cy="1216"/>
              <a:chOff x="377" y="595"/>
              <a:chExt cx="1473" cy="1216"/>
            </a:xfrm>
          </p:grpSpPr>
          <p:grpSp>
            <p:nvGrpSpPr>
              <p:cNvPr id="15389" name="Group 13">
                <a:extLst>
                  <a:ext uri="{FF2B5EF4-FFF2-40B4-BE49-F238E27FC236}">
                    <a16:creationId xmlns:a16="http://schemas.microsoft.com/office/drawing/2014/main" id="{56571747-2ECC-4612-9E8C-494395C2B3B0}"/>
                  </a:ext>
                </a:extLst>
              </p:cNvPr>
              <p:cNvGrpSpPr>
                <a:grpSpLocks/>
              </p:cNvGrpSpPr>
              <p:nvPr/>
            </p:nvGrpSpPr>
            <p:grpSpPr bwMode="auto">
              <a:xfrm>
                <a:off x="377" y="595"/>
                <a:ext cx="1473" cy="1192"/>
                <a:chOff x="1052" y="701"/>
                <a:chExt cx="1277" cy="994"/>
              </a:xfrm>
            </p:grpSpPr>
            <p:grpSp>
              <p:nvGrpSpPr>
                <p:cNvPr id="15393" name="Group 11">
                  <a:extLst>
                    <a:ext uri="{FF2B5EF4-FFF2-40B4-BE49-F238E27FC236}">
                      <a16:creationId xmlns:a16="http://schemas.microsoft.com/office/drawing/2014/main" id="{971F43ED-2CF1-453C-B719-735396092603}"/>
                    </a:ext>
                  </a:extLst>
                </p:cNvPr>
                <p:cNvGrpSpPr>
                  <a:grpSpLocks/>
                </p:cNvGrpSpPr>
                <p:nvPr/>
              </p:nvGrpSpPr>
              <p:grpSpPr bwMode="auto">
                <a:xfrm>
                  <a:off x="1052" y="701"/>
                  <a:ext cx="1277" cy="994"/>
                  <a:chOff x="1052" y="701"/>
                  <a:chExt cx="1277" cy="994"/>
                </a:xfrm>
              </p:grpSpPr>
              <p:sp>
                <p:nvSpPr>
                  <p:cNvPr id="15395" name="Line 9">
                    <a:extLst>
                      <a:ext uri="{FF2B5EF4-FFF2-40B4-BE49-F238E27FC236}">
                        <a16:creationId xmlns:a16="http://schemas.microsoft.com/office/drawing/2014/main" id="{E01C273B-B71E-4057-9BF8-68A8752E16AC}"/>
                      </a:ext>
                    </a:extLst>
                  </p:cNvPr>
                  <p:cNvSpPr>
                    <a:spLocks noChangeShapeType="1"/>
                  </p:cNvSpPr>
                  <p:nvPr/>
                </p:nvSpPr>
                <p:spPr bwMode="auto">
                  <a:xfrm flipV="1">
                    <a:off x="1052" y="701"/>
                    <a:ext cx="1277" cy="98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sp>
                <p:nvSpPr>
                  <p:cNvPr id="15396" name="Line 10">
                    <a:extLst>
                      <a:ext uri="{FF2B5EF4-FFF2-40B4-BE49-F238E27FC236}">
                        <a16:creationId xmlns:a16="http://schemas.microsoft.com/office/drawing/2014/main" id="{83E06318-04F3-4CEF-8D51-821035B6E8E1}"/>
                      </a:ext>
                    </a:extLst>
                  </p:cNvPr>
                  <p:cNvSpPr>
                    <a:spLocks noChangeShapeType="1"/>
                  </p:cNvSpPr>
                  <p:nvPr/>
                </p:nvSpPr>
                <p:spPr bwMode="auto">
                  <a:xfrm flipH="1">
                    <a:off x="1845" y="701"/>
                    <a:ext cx="484" cy="994"/>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5394" name="Line 12">
                  <a:extLst>
                    <a:ext uri="{FF2B5EF4-FFF2-40B4-BE49-F238E27FC236}">
                      <a16:creationId xmlns:a16="http://schemas.microsoft.com/office/drawing/2014/main" id="{13487E0E-BC3C-440F-8A2F-E61C942984F5}"/>
                    </a:ext>
                  </a:extLst>
                </p:cNvPr>
                <p:cNvSpPr>
                  <a:spLocks noChangeShapeType="1"/>
                </p:cNvSpPr>
                <p:nvPr/>
              </p:nvSpPr>
              <p:spPr bwMode="auto">
                <a:xfrm flipV="1">
                  <a:off x="1052" y="1694"/>
                  <a:ext cx="802" cy="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CA"/>
                </a:p>
              </p:txBody>
            </p:sp>
          </p:grpSp>
          <p:sp>
            <p:nvSpPr>
              <p:cNvPr id="15390" name="Text Box 14">
                <a:extLst>
                  <a:ext uri="{FF2B5EF4-FFF2-40B4-BE49-F238E27FC236}">
                    <a16:creationId xmlns:a16="http://schemas.microsoft.com/office/drawing/2014/main" id="{7FEF4F9C-DC4A-47CD-B381-C0956B09A61C}"/>
                  </a:ext>
                </a:extLst>
              </p:cNvPr>
              <p:cNvSpPr txBox="1">
                <a:spLocks noChangeArrowheads="1"/>
              </p:cNvSpPr>
              <p:nvPr/>
            </p:nvSpPr>
            <p:spPr bwMode="auto">
              <a:xfrm>
                <a:off x="467" y="1618"/>
                <a:ext cx="304" cy="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400"/>
                  <a:t>48</a:t>
                </a:r>
                <a:r>
                  <a:rPr lang="en-CA" altLang="en-US" sz="1400" baseline="30000"/>
                  <a:t>0</a:t>
                </a:r>
                <a:endParaRPr lang="en-US" altLang="en-US" sz="1400" baseline="30000"/>
              </a:p>
            </p:txBody>
          </p:sp>
          <p:sp>
            <p:nvSpPr>
              <p:cNvPr id="15391" name="Text Box 19">
                <a:extLst>
                  <a:ext uri="{FF2B5EF4-FFF2-40B4-BE49-F238E27FC236}">
                    <a16:creationId xmlns:a16="http://schemas.microsoft.com/office/drawing/2014/main" id="{94AEEA1F-0720-4544-A659-279821E05DFE}"/>
                  </a:ext>
                </a:extLst>
              </p:cNvPr>
              <p:cNvSpPr txBox="1">
                <a:spLocks noChangeArrowheads="1"/>
              </p:cNvSpPr>
              <p:nvPr/>
            </p:nvSpPr>
            <p:spPr bwMode="auto">
              <a:xfrm>
                <a:off x="816" y="1007"/>
                <a:ext cx="27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11</a:t>
                </a:r>
                <a:endParaRPr lang="en-US" altLang="en-US" sz="1600"/>
              </a:p>
            </p:txBody>
          </p:sp>
          <p:sp>
            <p:nvSpPr>
              <p:cNvPr id="15392" name="Text Box 20">
                <a:extLst>
                  <a:ext uri="{FF2B5EF4-FFF2-40B4-BE49-F238E27FC236}">
                    <a16:creationId xmlns:a16="http://schemas.microsoft.com/office/drawing/2014/main" id="{0AAA5A78-FFA9-4ADC-BE2D-79B7A5ED62A1}"/>
                  </a:ext>
                </a:extLst>
              </p:cNvPr>
              <p:cNvSpPr txBox="1">
                <a:spLocks noChangeArrowheads="1"/>
              </p:cNvSpPr>
              <p:nvPr/>
            </p:nvSpPr>
            <p:spPr bwMode="auto">
              <a:xfrm>
                <a:off x="1495" y="1175"/>
                <a:ext cx="196"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9</a:t>
                </a:r>
                <a:endParaRPr lang="en-US" altLang="en-US" sz="1600"/>
              </a:p>
            </p:txBody>
          </p:sp>
        </p:grpSp>
      </p:grpSp>
      <p:graphicFrame>
        <p:nvGraphicFramePr>
          <p:cNvPr id="11286" name="Object 22">
            <a:extLst>
              <a:ext uri="{FF2B5EF4-FFF2-40B4-BE49-F238E27FC236}">
                <a16:creationId xmlns:a16="http://schemas.microsoft.com/office/drawing/2014/main" id="{EC59308F-5E91-4484-A3C7-1E5A59FF37E2}"/>
              </a:ext>
            </a:extLst>
          </p:cNvPr>
          <p:cNvGraphicFramePr>
            <a:graphicFrameLocks noChangeAspect="1"/>
          </p:cNvGraphicFramePr>
          <p:nvPr/>
        </p:nvGraphicFramePr>
        <p:xfrm>
          <a:off x="2459038" y="2360613"/>
          <a:ext cx="519112" cy="185737"/>
        </p:xfrm>
        <a:graphic>
          <a:graphicData uri="http://schemas.openxmlformats.org/presentationml/2006/ole">
            <mc:AlternateContent xmlns:mc="http://schemas.openxmlformats.org/markup-compatibility/2006">
              <mc:Choice xmlns:v="urn:schemas-microsoft-com:vml" Requires="v">
                <p:oleObj name="Equation" r:id="rId3" imgW="571252" imgH="203112" progId="Equation.DSMT4">
                  <p:embed/>
                </p:oleObj>
              </mc:Choice>
              <mc:Fallback>
                <p:oleObj name="Equation" r:id="rId3" imgW="571252" imgH="203112" progId="Equation.DSMT4">
                  <p:embed/>
                  <p:pic>
                    <p:nvPicPr>
                      <p:cNvPr id="11286" name="Object 22">
                        <a:extLst>
                          <a:ext uri="{FF2B5EF4-FFF2-40B4-BE49-F238E27FC236}">
                            <a16:creationId xmlns:a16="http://schemas.microsoft.com/office/drawing/2014/main" id="{EC59308F-5E91-4484-A3C7-1E5A59FF37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9038" y="2360613"/>
                        <a:ext cx="519112"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03" name="Object 31">
            <a:extLst>
              <a:ext uri="{FF2B5EF4-FFF2-40B4-BE49-F238E27FC236}">
                <a16:creationId xmlns:a16="http://schemas.microsoft.com/office/drawing/2014/main" id="{7E903C08-C972-469E-882A-672F31FFACBC}"/>
              </a:ext>
            </a:extLst>
          </p:cNvPr>
          <p:cNvGraphicFramePr>
            <a:graphicFrameLocks noChangeAspect="1"/>
          </p:cNvGraphicFramePr>
          <p:nvPr/>
        </p:nvGraphicFramePr>
        <p:xfrm>
          <a:off x="1574800" y="2346325"/>
          <a:ext cx="595313" cy="195263"/>
        </p:xfrm>
        <a:graphic>
          <a:graphicData uri="http://schemas.openxmlformats.org/presentationml/2006/ole">
            <mc:AlternateContent xmlns:mc="http://schemas.openxmlformats.org/markup-compatibility/2006">
              <mc:Choice xmlns:v="urn:schemas-microsoft-com:vml" Requires="v">
                <p:oleObj name="Equation" r:id="rId5" imgW="964781" imgH="317362" progId="Equation.DSMT4">
                  <p:embed/>
                </p:oleObj>
              </mc:Choice>
              <mc:Fallback>
                <p:oleObj name="Equation" r:id="rId5" imgW="964781" imgH="317362" progId="Equation.DSMT4">
                  <p:embed/>
                  <p:pic>
                    <p:nvPicPr>
                      <p:cNvPr id="3103" name="Object 31">
                        <a:extLst>
                          <a:ext uri="{FF2B5EF4-FFF2-40B4-BE49-F238E27FC236}">
                            <a16:creationId xmlns:a16="http://schemas.microsoft.com/office/drawing/2014/main" id="{7E903C08-C972-469E-882A-672F31FFACB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74800" y="2346325"/>
                        <a:ext cx="595313" cy="19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104" name="Object 32">
            <a:extLst>
              <a:ext uri="{FF2B5EF4-FFF2-40B4-BE49-F238E27FC236}">
                <a16:creationId xmlns:a16="http://schemas.microsoft.com/office/drawing/2014/main" id="{BF546269-0298-4F47-98C5-5135BDB3EA16}"/>
              </a:ext>
            </a:extLst>
          </p:cNvPr>
          <p:cNvGraphicFramePr>
            <a:graphicFrameLocks noChangeAspect="1"/>
          </p:cNvGraphicFramePr>
          <p:nvPr/>
        </p:nvGraphicFramePr>
        <p:xfrm>
          <a:off x="955675" y="2201863"/>
          <a:ext cx="498475" cy="330200"/>
        </p:xfrm>
        <a:graphic>
          <a:graphicData uri="http://schemas.openxmlformats.org/presentationml/2006/ole">
            <mc:AlternateContent xmlns:mc="http://schemas.openxmlformats.org/markup-compatibility/2006">
              <mc:Choice xmlns:v="urn:schemas-microsoft-com:vml" Requires="v">
                <p:oleObj name="Equation" r:id="rId7" imgW="647700" imgH="431800" progId="Equation.DSMT4">
                  <p:embed/>
                </p:oleObj>
              </mc:Choice>
              <mc:Fallback>
                <p:oleObj name="Equation" r:id="rId7" imgW="647700" imgH="431800" progId="Equation.DSMT4">
                  <p:embed/>
                  <p:pic>
                    <p:nvPicPr>
                      <p:cNvPr id="3104" name="Object 32">
                        <a:extLst>
                          <a:ext uri="{FF2B5EF4-FFF2-40B4-BE49-F238E27FC236}">
                            <a16:creationId xmlns:a16="http://schemas.microsoft.com/office/drawing/2014/main" id="{BF546269-0298-4F47-98C5-5135BDB3EA1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55675" y="2201863"/>
                        <a:ext cx="49847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 name="Text Box 6">
            <a:extLst>
              <a:ext uri="{FF2B5EF4-FFF2-40B4-BE49-F238E27FC236}">
                <a16:creationId xmlns:a16="http://schemas.microsoft.com/office/drawing/2014/main" id="{E7215169-13E7-4433-8857-A08BBEE18227}"/>
              </a:ext>
            </a:extLst>
          </p:cNvPr>
          <p:cNvSpPr txBox="1">
            <a:spLocks noChangeArrowheads="1"/>
          </p:cNvSpPr>
          <p:nvPr/>
        </p:nvSpPr>
        <p:spPr bwMode="auto">
          <a:xfrm>
            <a:off x="2417763" y="530225"/>
            <a:ext cx="647065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From the previous triangle, angle “C” was equal to 65.27°, and now we need to find C</a:t>
            </a:r>
            <a:r>
              <a:rPr lang="en-CA" altLang="en-US" sz="2200" baseline="-25000">
                <a:solidFill>
                  <a:srgbClr val="FF0000"/>
                </a:solidFill>
              </a:rPr>
              <a:t>2</a:t>
            </a:r>
            <a:endParaRPr lang="en-US" altLang="en-US" sz="2200" baseline="-25000">
              <a:solidFill>
                <a:srgbClr val="FF0000"/>
              </a:solidFill>
            </a:endParaRPr>
          </a:p>
        </p:txBody>
      </p:sp>
      <p:graphicFrame>
        <p:nvGraphicFramePr>
          <p:cNvPr id="56" name="Object 33">
            <a:extLst>
              <a:ext uri="{FF2B5EF4-FFF2-40B4-BE49-F238E27FC236}">
                <a16:creationId xmlns:a16="http://schemas.microsoft.com/office/drawing/2014/main" id="{A392D329-315D-4505-B9E8-C85287D5A9B5}"/>
              </a:ext>
            </a:extLst>
          </p:cNvPr>
          <p:cNvGraphicFramePr>
            <a:graphicFrameLocks noChangeAspect="1"/>
          </p:cNvGraphicFramePr>
          <p:nvPr/>
        </p:nvGraphicFramePr>
        <p:xfrm>
          <a:off x="3165475" y="1508125"/>
          <a:ext cx="3271838" cy="482600"/>
        </p:xfrm>
        <a:graphic>
          <a:graphicData uri="http://schemas.openxmlformats.org/presentationml/2006/ole">
            <mc:AlternateContent xmlns:mc="http://schemas.openxmlformats.org/markup-compatibility/2006">
              <mc:Choice xmlns:v="urn:schemas-microsoft-com:vml" Requires="v">
                <p:oleObj name="Equation" r:id="rId9" imgW="2933700" imgH="431800" progId="Equation.DSMT4">
                  <p:embed/>
                </p:oleObj>
              </mc:Choice>
              <mc:Fallback>
                <p:oleObj name="Equation" r:id="rId9" imgW="2933700" imgH="431800" progId="Equation.DSMT4">
                  <p:embed/>
                  <p:pic>
                    <p:nvPicPr>
                      <p:cNvPr id="56" name="Object 33">
                        <a:extLst>
                          <a:ext uri="{FF2B5EF4-FFF2-40B4-BE49-F238E27FC236}">
                            <a16:creationId xmlns:a16="http://schemas.microsoft.com/office/drawing/2014/main" id="{A392D329-315D-4505-B9E8-C85287D5A9B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165475" y="1508125"/>
                        <a:ext cx="3271838" cy="482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7" name="Object 33">
            <a:extLst>
              <a:ext uri="{FF2B5EF4-FFF2-40B4-BE49-F238E27FC236}">
                <a16:creationId xmlns:a16="http://schemas.microsoft.com/office/drawing/2014/main" id="{AD98CA2F-420C-483D-AF17-6EF9EC656A41}"/>
              </a:ext>
            </a:extLst>
          </p:cNvPr>
          <p:cNvGraphicFramePr>
            <a:graphicFrameLocks noChangeAspect="1"/>
          </p:cNvGraphicFramePr>
          <p:nvPr/>
        </p:nvGraphicFramePr>
        <p:xfrm>
          <a:off x="3170238" y="2125663"/>
          <a:ext cx="2363787" cy="482600"/>
        </p:xfrm>
        <a:graphic>
          <a:graphicData uri="http://schemas.openxmlformats.org/presentationml/2006/ole">
            <mc:AlternateContent xmlns:mc="http://schemas.openxmlformats.org/markup-compatibility/2006">
              <mc:Choice xmlns:v="urn:schemas-microsoft-com:vml" Requires="v">
                <p:oleObj name="Equation" r:id="rId11" imgW="2120900" imgH="431800" progId="Equation.DSMT4">
                  <p:embed/>
                </p:oleObj>
              </mc:Choice>
              <mc:Fallback>
                <p:oleObj name="Equation" r:id="rId11" imgW="2120900" imgH="431800" progId="Equation.DSMT4">
                  <p:embed/>
                  <p:pic>
                    <p:nvPicPr>
                      <p:cNvPr id="57" name="Object 33">
                        <a:extLst>
                          <a:ext uri="{FF2B5EF4-FFF2-40B4-BE49-F238E27FC236}">
                            <a16:creationId xmlns:a16="http://schemas.microsoft.com/office/drawing/2014/main" id="{AD98CA2F-420C-483D-AF17-6EF9EC656A41}"/>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170238" y="2125663"/>
                        <a:ext cx="2363787" cy="482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58" name="Group 35">
            <a:extLst>
              <a:ext uri="{FF2B5EF4-FFF2-40B4-BE49-F238E27FC236}">
                <a16:creationId xmlns:a16="http://schemas.microsoft.com/office/drawing/2014/main" id="{71B216C6-FDC1-4B33-8A07-E8548FE3FAF1}"/>
              </a:ext>
            </a:extLst>
          </p:cNvPr>
          <p:cNvGrpSpPr>
            <a:grpSpLocks/>
          </p:cNvGrpSpPr>
          <p:nvPr/>
        </p:nvGrpSpPr>
        <p:grpSpPr bwMode="auto">
          <a:xfrm>
            <a:off x="4572000" y="2790825"/>
            <a:ext cx="1216025" cy="430213"/>
            <a:chOff x="152" y="2867"/>
            <a:chExt cx="766" cy="271"/>
          </a:xfrm>
        </p:grpSpPr>
        <p:sp>
          <p:nvSpPr>
            <p:cNvPr id="15383" name="Text Box 32">
              <a:extLst>
                <a:ext uri="{FF2B5EF4-FFF2-40B4-BE49-F238E27FC236}">
                  <a16:creationId xmlns:a16="http://schemas.microsoft.com/office/drawing/2014/main" id="{126676FD-5A7B-48EE-93BC-6C0C692E5ECF}"/>
                </a:ext>
              </a:extLst>
            </p:cNvPr>
            <p:cNvSpPr txBox="1">
              <a:spLocks noChangeArrowheads="1"/>
            </p:cNvSpPr>
            <p:nvPr/>
          </p:nvSpPr>
          <p:spPr bwMode="auto">
            <a:xfrm>
              <a:off x="152" y="2867"/>
              <a:ext cx="490"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Find</a:t>
              </a:r>
              <a:endParaRPr lang="en-US" altLang="en-US">
                <a:solidFill>
                  <a:srgbClr val="FF0000"/>
                </a:solidFill>
              </a:endParaRPr>
            </a:p>
          </p:txBody>
        </p:sp>
        <p:graphicFrame>
          <p:nvGraphicFramePr>
            <p:cNvPr id="15384" name="Object 33">
              <a:extLst>
                <a:ext uri="{FF2B5EF4-FFF2-40B4-BE49-F238E27FC236}">
                  <a16:creationId xmlns:a16="http://schemas.microsoft.com/office/drawing/2014/main" id="{618DC592-5771-4225-900C-CBF8FF35E17D}"/>
                </a:ext>
              </a:extLst>
            </p:cNvPr>
            <p:cNvGraphicFramePr>
              <a:graphicFrameLocks noChangeAspect="1"/>
            </p:cNvGraphicFramePr>
            <p:nvPr/>
          </p:nvGraphicFramePr>
          <p:xfrm>
            <a:off x="608" y="2909"/>
            <a:ext cx="310" cy="193"/>
          </p:xfrm>
          <a:graphic>
            <a:graphicData uri="http://schemas.openxmlformats.org/presentationml/2006/ole">
              <mc:AlternateContent xmlns:mc="http://schemas.openxmlformats.org/markup-compatibility/2006">
                <mc:Choice xmlns:v="urn:schemas-microsoft-com:vml" Requires="v">
                  <p:oleObj name="Equation" r:id="rId13" imgW="304668" imgH="190417" progId="Equation.DSMT4">
                    <p:embed/>
                  </p:oleObj>
                </mc:Choice>
                <mc:Fallback>
                  <p:oleObj name="Equation" r:id="rId13" imgW="304668" imgH="190417" progId="Equation.DSMT4">
                    <p:embed/>
                    <p:pic>
                      <p:nvPicPr>
                        <p:cNvPr id="15384" name="Object 33">
                          <a:extLst>
                            <a:ext uri="{FF2B5EF4-FFF2-40B4-BE49-F238E27FC236}">
                              <a16:creationId xmlns:a16="http://schemas.microsoft.com/office/drawing/2014/main" id="{618DC592-5771-4225-900C-CBF8FF35E17D}"/>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08" y="2909"/>
                          <a:ext cx="310" cy="1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61" name="Object 34">
            <a:extLst>
              <a:ext uri="{FF2B5EF4-FFF2-40B4-BE49-F238E27FC236}">
                <a16:creationId xmlns:a16="http://schemas.microsoft.com/office/drawing/2014/main" id="{1119408F-B060-44CC-939F-DF0A2546BB57}"/>
              </a:ext>
            </a:extLst>
          </p:cNvPr>
          <p:cNvGraphicFramePr>
            <a:graphicFrameLocks noChangeAspect="1"/>
          </p:cNvGraphicFramePr>
          <p:nvPr/>
        </p:nvGraphicFramePr>
        <p:xfrm>
          <a:off x="4516438" y="3201988"/>
          <a:ext cx="4086225" cy="595312"/>
        </p:xfrm>
        <a:graphic>
          <a:graphicData uri="http://schemas.openxmlformats.org/presentationml/2006/ole">
            <mc:AlternateContent xmlns:mc="http://schemas.openxmlformats.org/markup-compatibility/2006">
              <mc:Choice xmlns:v="urn:schemas-microsoft-com:vml" Requires="v">
                <p:oleObj name="Equation" r:id="rId15" imgW="1739900" imgH="254000" progId="Equation.DSMT4">
                  <p:embed/>
                </p:oleObj>
              </mc:Choice>
              <mc:Fallback>
                <p:oleObj name="Equation" r:id="rId15" imgW="1739900" imgH="254000" progId="Equation.DSMT4">
                  <p:embed/>
                  <p:pic>
                    <p:nvPicPr>
                      <p:cNvPr id="61" name="Object 34">
                        <a:extLst>
                          <a:ext uri="{FF2B5EF4-FFF2-40B4-BE49-F238E27FC236}">
                            <a16:creationId xmlns:a16="http://schemas.microsoft.com/office/drawing/2014/main" id="{1119408F-B060-44CC-939F-DF0A2546BB57}"/>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516438" y="3201988"/>
                        <a:ext cx="4086225"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2" name="Object 35">
            <a:extLst>
              <a:ext uri="{FF2B5EF4-FFF2-40B4-BE49-F238E27FC236}">
                <a16:creationId xmlns:a16="http://schemas.microsoft.com/office/drawing/2014/main" id="{07B24E5F-B97D-467A-A2FC-5EE29B3C53EC}"/>
              </a:ext>
            </a:extLst>
          </p:cNvPr>
          <p:cNvGraphicFramePr>
            <a:graphicFrameLocks noChangeAspect="1"/>
          </p:cNvGraphicFramePr>
          <p:nvPr/>
        </p:nvGraphicFramePr>
        <p:xfrm>
          <a:off x="4516438" y="3757613"/>
          <a:ext cx="1765300" cy="317500"/>
        </p:xfrm>
        <a:graphic>
          <a:graphicData uri="http://schemas.openxmlformats.org/presentationml/2006/ole">
            <mc:AlternateContent xmlns:mc="http://schemas.openxmlformats.org/markup-compatibility/2006">
              <mc:Choice xmlns:v="urn:schemas-microsoft-com:vml" Requires="v">
                <p:oleObj name="Equation" r:id="rId17" imgW="1764534" imgH="317362" progId="Equation.DSMT4">
                  <p:embed/>
                </p:oleObj>
              </mc:Choice>
              <mc:Fallback>
                <p:oleObj name="Equation" r:id="rId17" imgW="1764534" imgH="317362" progId="Equation.DSMT4">
                  <p:embed/>
                  <p:pic>
                    <p:nvPicPr>
                      <p:cNvPr id="62" name="Object 35">
                        <a:extLst>
                          <a:ext uri="{FF2B5EF4-FFF2-40B4-BE49-F238E27FC236}">
                            <a16:creationId xmlns:a16="http://schemas.microsoft.com/office/drawing/2014/main" id="{07B24E5F-B97D-467A-A2FC-5EE29B3C53EC}"/>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516438" y="3757613"/>
                        <a:ext cx="1765300" cy="31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3" name="Text Box 4">
            <a:extLst>
              <a:ext uri="{FF2B5EF4-FFF2-40B4-BE49-F238E27FC236}">
                <a16:creationId xmlns:a16="http://schemas.microsoft.com/office/drawing/2014/main" id="{FC2AE7C7-D690-44FB-80F4-C66586F7CCA7}"/>
              </a:ext>
            </a:extLst>
          </p:cNvPr>
          <p:cNvSpPr txBox="1">
            <a:spLocks noChangeArrowheads="1"/>
          </p:cNvSpPr>
          <p:nvPr/>
        </p:nvSpPr>
        <p:spPr bwMode="auto">
          <a:xfrm>
            <a:off x="65088" y="3148013"/>
            <a:ext cx="2982912"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100">
                <a:solidFill>
                  <a:srgbClr val="FF0000"/>
                </a:solidFill>
              </a:rPr>
              <a:t>Use the sine law to </a:t>
            </a:r>
            <a:br>
              <a:rPr lang="en-CA" altLang="en-US" sz="2100">
                <a:solidFill>
                  <a:srgbClr val="FF0000"/>
                </a:solidFill>
              </a:rPr>
            </a:br>
            <a:r>
              <a:rPr lang="en-CA" altLang="en-US" sz="2100">
                <a:solidFill>
                  <a:srgbClr val="FF0000"/>
                </a:solidFill>
              </a:rPr>
              <a:t>find the length of BC</a:t>
            </a:r>
            <a:endParaRPr lang="en-US" altLang="en-US" sz="2100">
              <a:solidFill>
                <a:srgbClr val="FF0000"/>
              </a:solidFill>
            </a:endParaRPr>
          </a:p>
        </p:txBody>
      </p:sp>
      <p:graphicFrame>
        <p:nvGraphicFramePr>
          <p:cNvPr id="64" name="Object 5">
            <a:extLst>
              <a:ext uri="{FF2B5EF4-FFF2-40B4-BE49-F238E27FC236}">
                <a16:creationId xmlns:a16="http://schemas.microsoft.com/office/drawing/2014/main" id="{90847CCA-9046-426A-A372-C3E2F888FF53}"/>
              </a:ext>
            </a:extLst>
          </p:cNvPr>
          <p:cNvGraphicFramePr>
            <a:graphicFrameLocks noChangeAspect="1"/>
          </p:cNvGraphicFramePr>
          <p:nvPr/>
        </p:nvGraphicFramePr>
        <p:xfrm>
          <a:off x="146050" y="3911600"/>
          <a:ext cx="2746375" cy="750888"/>
        </p:xfrm>
        <a:graphic>
          <a:graphicData uri="http://schemas.openxmlformats.org/presentationml/2006/ole">
            <mc:AlternateContent xmlns:mc="http://schemas.openxmlformats.org/markup-compatibility/2006">
              <mc:Choice xmlns:v="urn:schemas-microsoft-com:vml" Requires="v">
                <p:oleObj name="Equation" r:id="rId19" imgW="1435100" imgH="393700" progId="Equation.DSMT4">
                  <p:embed/>
                </p:oleObj>
              </mc:Choice>
              <mc:Fallback>
                <p:oleObj name="Equation" r:id="rId19" imgW="1435100" imgH="393700" progId="Equation.DSMT4">
                  <p:embed/>
                  <p:pic>
                    <p:nvPicPr>
                      <p:cNvPr id="64" name="Object 5">
                        <a:extLst>
                          <a:ext uri="{FF2B5EF4-FFF2-40B4-BE49-F238E27FC236}">
                            <a16:creationId xmlns:a16="http://schemas.microsoft.com/office/drawing/2014/main" id="{90847CCA-9046-426A-A372-C3E2F888FF53}"/>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46050" y="3911600"/>
                        <a:ext cx="2746375"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5" name="Object 32">
            <a:extLst>
              <a:ext uri="{FF2B5EF4-FFF2-40B4-BE49-F238E27FC236}">
                <a16:creationId xmlns:a16="http://schemas.microsoft.com/office/drawing/2014/main" id="{FBA2DA12-4988-456C-95C7-31DA9AE7BF0F}"/>
              </a:ext>
            </a:extLst>
          </p:cNvPr>
          <p:cNvGraphicFramePr>
            <a:graphicFrameLocks noChangeAspect="1"/>
          </p:cNvGraphicFramePr>
          <p:nvPr/>
        </p:nvGraphicFramePr>
        <p:xfrm>
          <a:off x="884238" y="4778375"/>
          <a:ext cx="2571750" cy="750888"/>
        </p:xfrm>
        <a:graphic>
          <a:graphicData uri="http://schemas.openxmlformats.org/presentationml/2006/ole">
            <mc:AlternateContent xmlns:mc="http://schemas.openxmlformats.org/markup-compatibility/2006">
              <mc:Choice xmlns:v="urn:schemas-microsoft-com:vml" Requires="v">
                <p:oleObj name="Equation" r:id="rId21" imgW="2870200" imgH="838200" progId="Equation.DSMT4">
                  <p:embed/>
                </p:oleObj>
              </mc:Choice>
              <mc:Fallback>
                <p:oleObj name="Equation" r:id="rId21" imgW="2870200" imgH="838200" progId="Equation.DSMT4">
                  <p:embed/>
                  <p:pic>
                    <p:nvPicPr>
                      <p:cNvPr id="65" name="Object 32">
                        <a:extLst>
                          <a:ext uri="{FF2B5EF4-FFF2-40B4-BE49-F238E27FC236}">
                            <a16:creationId xmlns:a16="http://schemas.microsoft.com/office/drawing/2014/main" id="{FBA2DA12-4988-456C-95C7-31DA9AE7BF0F}"/>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84238" y="4778375"/>
                        <a:ext cx="2571750" cy="75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6" name="Object 33">
            <a:extLst>
              <a:ext uri="{FF2B5EF4-FFF2-40B4-BE49-F238E27FC236}">
                <a16:creationId xmlns:a16="http://schemas.microsoft.com/office/drawing/2014/main" id="{46C8D32E-1045-46DE-8DB6-5D5E2701B819}"/>
              </a:ext>
            </a:extLst>
          </p:cNvPr>
          <p:cNvGraphicFramePr>
            <a:graphicFrameLocks noChangeAspect="1"/>
          </p:cNvGraphicFramePr>
          <p:nvPr/>
        </p:nvGraphicFramePr>
        <p:xfrm>
          <a:off x="600075" y="5719763"/>
          <a:ext cx="1912938" cy="404812"/>
        </p:xfrm>
        <a:graphic>
          <a:graphicData uri="http://schemas.openxmlformats.org/presentationml/2006/ole">
            <mc:AlternateContent xmlns:mc="http://schemas.openxmlformats.org/markup-compatibility/2006">
              <mc:Choice xmlns:v="urn:schemas-microsoft-com:vml" Requires="v">
                <p:oleObj name="Equation" r:id="rId23" imgW="1497950" imgH="317362" progId="Equation.DSMT4">
                  <p:embed/>
                </p:oleObj>
              </mc:Choice>
              <mc:Fallback>
                <p:oleObj name="Equation" r:id="rId23" imgW="1497950" imgH="317362" progId="Equation.DSMT4">
                  <p:embed/>
                  <p:pic>
                    <p:nvPicPr>
                      <p:cNvPr id="66" name="Object 33">
                        <a:extLst>
                          <a:ext uri="{FF2B5EF4-FFF2-40B4-BE49-F238E27FC236}">
                            <a16:creationId xmlns:a16="http://schemas.microsoft.com/office/drawing/2014/main" id="{46C8D32E-1045-46DE-8DB6-5D5E2701B819}"/>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00075" y="5719763"/>
                        <a:ext cx="1912938" cy="404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9" name="Straight Connector 68">
            <a:extLst>
              <a:ext uri="{FF2B5EF4-FFF2-40B4-BE49-F238E27FC236}">
                <a16:creationId xmlns:a16="http://schemas.microsoft.com/office/drawing/2014/main" id="{993B85A2-F970-4798-8990-8DF5E6C38B83}"/>
              </a:ext>
            </a:extLst>
          </p:cNvPr>
          <p:cNvCxnSpPr>
            <a:cxnSpLocks/>
          </p:cNvCxnSpPr>
          <p:nvPr/>
        </p:nvCxnSpPr>
        <p:spPr>
          <a:xfrm>
            <a:off x="1519238" y="2540000"/>
            <a:ext cx="1555750" cy="1588"/>
          </a:xfrm>
          <a:prstGeom prst="line">
            <a:avLst/>
          </a:prstGeom>
          <a:ln w="12700">
            <a:solidFill>
              <a:srgbClr val="000000">
                <a:alpha val="28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29163C8B-21E4-44E4-A530-2BFA1CD1A33F}"/>
              </a:ext>
            </a:extLst>
          </p:cNvPr>
          <p:cNvCxnSpPr>
            <a:cxnSpLocks/>
            <a:stCxn id="15396" idx="0"/>
          </p:cNvCxnSpPr>
          <p:nvPr/>
        </p:nvCxnSpPr>
        <p:spPr>
          <a:xfrm>
            <a:off x="2201863" y="909638"/>
            <a:ext cx="873125" cy="1654175"/>
          </a:xfrm>
          <a:prstGeom prst="line">
            <a:avLst/>
          </a:prstGeom>
          <a:ln w="12700">
            <a:solidFill>
              <a:srgbClr val="000000">
                <a:alpha val="28000"/>
              </a:srgbClr>
            </a:solidFill>
            <a:prstDash val="sysDash"/>
          </a:ln>
        </p:spPr>
        <p:style>
          <a:lnRef idx="1">
            <a:schemeClr val="accent1"/>
          </a:lnRef>
          <a:fillRef idx="0">
            <a:schemeClr val="accent1"/>
          </a:fillRef>
          <a:effectRef idx="0">
            <a:schemeClr val="accent1"/>
          </a:effectRef>
          <a:fontRef idx="minor">
            <a:schemeClr val="tx1"/>
          </a:fontRef>
        </p:style>
      </p:cxnSp>
      <p:sp>
        <p:nvSpPr>
          <p:cNvPr id="71" name="Text Box 6">
            <a:extLst>
              <a:ext uri="{FF2B5EF4-FFF2-40B4-BE49-F238E27FC236}">
                <a16:creationId xmlns:a16="http://schemas.microsoft.com/office/drawing/2014/main" id="{65562F1D-8DBF-4200-8C5A-8138D8A3EC7E}"/>
              </a:ext>
            </a:extLst>
          </p:cNvPr>
          <p:cNvSpPr txBox="1">
            <a:spLocks noChangeArrowheads="1"/>
          </p:cNvSpPr>
          <p:nvPr/>
        </p:nvSpPr>
        <p:spPr bwMode="auto">
          <a:xfrm>
            <a:off x="3848100" y="4975225"/>
            <a:ext cx="408622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Note: Side BC from this triangle needs to be shorter than the other one</a:t>
            </a:r>
            <a:endParaRPr lang="en-US" altLang="en-US" sz="2200" baseline="-25000">
              <a:solidFill>
                <a:srgbClr val="FF0000"/>
              </a:solidFill>
            </a:endParaRPr>
          </a:p>
        </p:txBody>
      </p:sp>
      <p:sp>
        <p:nvSpPr>
          <p:cNvPr id="72" name="Rectangle 71">
            <a:extLst>
              <a:ext uri="{FF2B5EF4-FFF2-40B4-BE49-F238E27FC236}">
                <a16:creationId xmlns:a16="http://schemas.microsoft.com/office/drawing/2014/main" id="{2A678B51-18DC-48E4-8727-CFE7EEF7443B}"/>
              </a:ext>
            </a:extLst>
          </p:cNvPr>
          <p:cNvSpPr/>
          <p:nvPr/>
        </p:nvSpPr>
        <p:spPr>
          <a:xfrm>
            <a:off x="3116263" y="2062163"/>
            <a:ext cx="2571750" cy="55245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3" name="Rectangle 72">
            <a:extLst>
              <a:ext uri="{FF2B5EF4-FFF2-40B4-BE49-F238E27FC236}">
                <a16:creationId xmlns:a16="http://schemas.microsoft.com/office/drawing/2014/main" id="{56616F7F-B6C1-4C3C-A74D-E90DB4DA25BD}"/>
              </a:ext>
            </a:extLst>
          </p:cNvPr>
          <p:cNvSpPr/>
          <p:nvPr/>
        </p:nvSpPr>
        <p:spPr>
          <a:xfrm>
            <a:off x="4113213" y="3667125"/>
            <a:ext cx="2571750" cy="55245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4" name="Rectangle 73">
            <a:extLst>
              <a:ext uri="{FF2B5EF4-FFF2-40B4-BE49-F238E27FC236}">
                <a16:creationId xmlns:a16="http://schemas.microsoft.com/office/drawing/2014/main" id="{8C43886C-8F54-4651-A850-00F3FC89E3FE}"/>
              </a:ext>
            </a:extLst>
          </p:cNvPr>
          <p:cNvSpPr/>
          <p:nvPr/>
        </p:nvSpPr>
        <p:spPr>
          <a:xfrm>
            <a:off x="288925" y="5645150"/>
            <a:ext cx="2571750" cy="55245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286"/>
                                        </p:tgtEl>
                                        <p:attrNameLst>
                                          <p:attrName>style.visibility</p:attrName>
                                        </p:attrNameLst>
                                      </p:cBhvr>
                                      <p:to>
                                        <p:strVal val="visible"/>
                                      </p:to>
                                    </p:set>
                                    <p:animEffect transition="in" filter="fade">
                                      <p:cBhvr>
                                        <p:cTn id="12" dur="500"/>
                                        <p:tgtEl>
                                          <p:spTgt spid="112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103"/>
                                        </p:tgtEl>
                                        <p:attrNameLst>
                                          <p:attrName>style.visibility</p:attrName>
                                        </p:attrNameLst>
                                      </p:cBhvr>
                                      <p:to>
                                        <p:strVal val="visible"/>
                                      </p:to>
                                    </p:set>
                                    <p:animEffect transition="in" filter="fade">
                                      <p:cBhvr>
                                        <p:cTn id="17" dur="500"/>
                                        <p:tgtEl>
                                          <p:spTgt spid="31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104"/>
                                        </p:tgtEl>
                                        <p:attrNameLst>
                                          <p:attrName>style.visibility</p:attrName>
                                        </p:attrNameLst>
                                      </p:cBhvr>
                                      <p:to>
                                        <p:strVal val="visible"/>
                                      </p:to>
                                    </p:set>
                                    <p:animEffect transition="in" filter="fade">
                                      <p:cBhvr>
                                        <p:cTn id="22" dur="500"/>
                                        <p:tgtEl>
                                          <p:spTgt spid="310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56"/>
                                        </p:tgtEl>
                                        <p:attrNameLst>
                                          <p:attrName>style.visibility</p:attrName>
                                        </p:attrNameLst>
                                      </p:cBhvr>
                                      <p:to>
                                        <p:strVal val="visible"/>
                                      </p:to>
                                    </p:set>
                                    <p:animEffect transition="in" filter="fade">
                                      <p:cBhvr>
                                        <p:cTn id="27" dur="500"/>
                                        <p:tgtEl>
                                          <p:spTgt spid="5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fade">
                                      <p:cBhvr>
                                        <p:cTn id="32" dur="500"/>
                                        <p:tgtEl>
                                          <p:spTgt spid="5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nodeType="clickEffect">
                                  <p:stCondLst>
                                    <p:cond delay="0"/>
                                  </p:stCondLst>
                                  <p:childTnLst>
                                    <p:set>
                                      <p:cBhvr>
                                        <p:cTn id="36" dur="1" fill="hold">
                                          <p:stCondLst>
                                            <p:cond delay="0"/>
                                          </p:stCondLst>
                                        </p:cTn>
                                        <p:tgtEl>
                                          <p:spTgt spid="58"/>
                                        </p:tgtEl>
                                        <p:attrNameLst>
                                          <p:attrName>style.visibility</p:attrName>
                                        </p:attrNameLst>
                                      </p:cBhvr>
                                      <p:to>
                                        <p:strVal val="visible"/>
                                      </p:to>
                                    </p:set>
                                    <p:animEffect transition="in" filter="fade">
                                      <p:cBhvr>
                                        <p:cTn id="37" dur="500"/>
                                        <p:tgtEl>
                                          <p:spTgt spid="5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nodeType="clickEffect">
                                  <p:stCondLst>
                                    <p:cond delay="0"/>
                                  </p:stCondLst>
                                  <p:childTnLst>
                                    <p:set>
                                      <p:cBhvr>
                                        <p:cTn id="41" dur="1" fill="hold">
                                          <p:stCondLst>
                                            <p:cond delay="0"/>
                                          </p:stCondLst>
                                        </p:cTn>
                                        <p:tgtEl>
                                          <p:spTgt spid="61"/>
                                        </p:tgtEl>
                                        <p:attrNameLst>
                                          <p:attrName>style.visibility</p:attrName>
                                        </p:attrNameLst>
                                      </p:cBhvr>
                                      <p:to>
                                        <p:strVal val="visible"/>
                                      </p:to>
                                    </p:set>
                                    <p:animEffect transition="in" filter="fade">
                                      <p:cBhvr>
                                        <p:cTn id="42" dur="500"/>
                                        <p:tgtEl>
                                          <p:spTgt spid="61"/>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62"/>
                                        </p:tgtEl>
                                        <p:attrNameLst>
                                          <p:attrName>style.visibility</p:attrName>
                                        </p:attrNameLst>
                                      </p:cBhvr>
                                      <p:to>
                                        <p:strVal val="visible"/>
                                      </p:to>
                                    </p:set>
                                    <p:animEffect transition="in" filter="fade">
                                      <p:cBhvr>
                                        <p:cTn id="47" dur="500"/>
                                        <p:tgtEl>
                                          <p:spTgt spid="62"/>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63"/>
                                        </p:tgtEl>
                                        <p:attrNameLst>
                                          <p:attrName>style.visibility</p:attrName>
                                        </p:attrNameLst>
                                      </p:cBhvr>
                                      <p:to>
                                        <p:strVal val="visible"/>
                                      </p:to>
                                    </p:set>
                                    <p:animEffect transition="in" filter="blinds(horizontal)">
                                      <p:cBhvr>
                                        <p:cTn id="52" dur="500"/>
                                        <p:tgtEl>
                                          <p:spTgt spid="63"/>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64"/>
                                        </p:tgtEl>
                                        <p:attrNameLst>
                                          <p:attrName>style.visibility</p:attrName>
                                        </p:attrNameLst>
                                      </p:cBhvr>
                                      <p:to>
                                        <p:strVal val="visible"/>
                                      </p:to>
                                    </p:set>
                                    <p:animEffect transition="in" filter="fade">
                                      <p:cBhvr>
                                        <p:cTn id="57" dur="500"/>
                                        <p:tgtEl>
                                          <p:spTgt spid="64"/>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65"/>
                                        </p:tgtEl>
                                        <p:attrNameLst>
                                          <p:attrName>style.visibility</p:attrName>
                                        </p:attrNameLst>
                                      </p:cBhvr>
                                      <p:to>
                                        <p:strVal val="visible"/>
                                      </p:to>
                                    </p:set>
                                    <p:animEffect transition="in" filter="fade">
                                      <p:cBhvr>
                                        <p:cTn id="62" dur="500"/>
                                        <p:tgtEl>
                                          <p:spTgt spid="65"/>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66"/>
                                        </p:tgtEl>
                                        <p:attrNameLst>
                                          <p:attrName>style.visibility</p:attrName>
                                        </p:attrNameLst>
                                      </p:cBhvr>
                                      <p:to>
                                        <p:strVal val="visible"/>
                                      </p:to>
                                    </p:set>
                                    <p:animEffect transition="in" filter="fade">
                                      <p:cBhvr>
                                        <p:cTn id="67" dur="500"/>
                                        <p:tgtEl>
                                          <p:spTgt spid="66"/>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71"/>
                                        </p:tgtEl>
                                        <p:attrNameLst>
                                          <p:attrName>style.visibility</p:attrName>
                                        </p:attrNameLst>
                                      </p:cBhvr>
                                      <p:to>
                                        <p:strVal val="visible"/>
                                      </p:to>
                                    </p:set>
                                    <p:animEffect transition="in" filter="fade">
                                      <p:cBhvr>
                                        <p:cTn id="72" dur="500"/>
                                        <p:tgtEl>
                                          <p:spTgt spid="71"/>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fade">
                                      <p:cBhvr>
                                        <p:cTn id="77" dur="500"/>
                                        <p:tgtEl>
                                          <p:spTgt spid="72"/>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73"/>
                                        </p:tgtEl>
                                        <p:attrNameLst>
                                          <p:attrName>style.visibility</p:attrName>
                                        </p:attrNameLst>
                                      </p:cBhvr>
                                      <p:to>
                                        <p:strVal val="visible"/>
                                      </p:to>
                                    </p:set>
                                    <p:animEffect transition="in" filter="fade">
                                      <p:cBhvr>
                                        <p:cTn id="82" dur="500"/>
                                        <p:tgtEl>
                                          <p:spTgt spid="73"/>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74"/>
                                        </p:tgtEl>
                                        <p:attrNameLst>
                                          <p:attrName>style.visibility</p:attrName>
                                        </p:attrNameLst>
                                      </p:cBhvr>
                                      <p:to>
                                        <p:strVal val="visible"/>
                                      </p:to>
                                    </p:set>
                                    <p:animEffect transition="in" filter="fade">
                                      <p:cBhvr>
                                        <p:cTn id="87"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63" grpId="0"/>
      <p:bldP spid="71" grpId="0"/>
      <p:bldP spid="72" grpId="0" animBg="1"/>
      <p:bldP spid="73" grpId="0" animBg="1"/>
      <p:bldP spid="7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8206D67-5E7F-43DA-B5EB-119B3A2E2F10}"/>
              </a:ext>
            </a:extLst>
          </p:cNvPr>
          <p:cNvSpPr>
            <a:spLocks noGrp="1" noRot="1" noChangeAspect="1" noMove="1" noResize="1" noEditPoints="1" noAdjustHandles="1" noChangeArrowheads="1" noChangeShapeType="1" noTextEdit="1"/>
          </p:cNvSpPr>
          <p:nvPr>
            <p:ph idx="1"/>
          </p:nvPr>
        </p:nvSpPr>
        <p:spPr>
          <a:xfrm>
            <a:off x="301170" y="139700"/>
            <a:ext cx="8196943" cy="593271"/>
          </a:xfrm>
          <a:blipFill>
            <a:blip r:embed="rId3"/>
            <a:stretch>
              <a:fillRect l="-1338" t="-16495" b="-1031"/>
            </a:stretch>
          </a:blipFill>
        </p:spPr>
        <p:txBody>
          <a:bodyPr/>
          <a:lstStyle/>
          <a:p>
            <a:pPr>
              <a:defRPr/>
            </a:pPr>
            <a:r>
              <a:rPr lang="en-CA">
                <a:noFill/>
              </a:rPr>
              <a:t> </a:t>
            </a:r>
          </a:p>
        </p:txBody>
      </p:sp>
      <p:sp>
        <p:nvSpPr>
          <p:cNvPr id="4" name="Isosceles Triangle 3">
            <a:extLst>
              <a:ext uri="{FF2B5EF4-FFF2-40B4-BE49-F238E27FC236}">
                <a16:creationId xmlns:a16="http://schemas.microsoft.com/office/drawing/2014/main" id="{85890D57-1CAC-43FA-9924-DD1A671605E7}"/>
              </a:ext>
            </a:extLst>
          </p:cNvPr>
          <p:cNvSpPr/>
          <p:nvPr/>
        </p:nvSpPr>
        <p:spPr>
          <a:xfrm>
            <a:off x="566738" y="885825"/>
            <a:ext cx="2270125" cy="1385888"/>
          </a:xfrm>
          <a:prstGeom prst="triangle">
            <a:avLst>
              <a:gd name="adj" fmla="val 66294"/>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7412" name="Object 4">
            <a:extLst>
              <a:ext uri="{FF2B5EF4-FFF2-40B4-BE49-F238E27FC236}">
                <a16:creationId xmlns:a16="http://schemas.microsoft.com/office/drawing/2014/main" id="{13659293-A0FF-4458-801E-C213923523B2}"/>
              </a:ext>
            </a:extLst>
          </p:cNvPr>
          <p:cNvGraphicFramePr>
            <a:graphicFrameLocks noChangeAspect="1"/>
          </p:cNvGraphicFramePr>
          <p:nvPr/>
        </p:nvGraphicFramePr>
        <p:xfrm>
          <a:off x="212725" y="2116138"/>
          <a:ext cx="354013" cy="354012"/>
        </p:xfrm>
        <a:graphic>
          <a:graphicData uri="http://schemas.openxmlformats.org/presentationml/2006/ole">
            <mc:AlternateContent xmlns:mc="http://schemas.openxmlformats.org/markup-compatibility/2006">
              <mc:Choice xmlns:v="urn:schemas-microsoft-com:vml" Requires="v">
                <p:oleObj name="Equation" r:id="rId4" imgW="164885" imgH="164885" progId="Equation.DSMT4">
                  <p:embed/>
                </p:oleObj>
              </mc:Choice>
              <mc:Fallback>
                <p:oleObj name="Equation" r:id="rId4" imgW="164885" imgH="164885" progId="Equation.DSMT4">
                  <p:embed/>
                  <p:pic>
                    <p:nvPicPr>
                      <p:cNvPr id="17412" name="Object 4">
                        <a:extLst>
                          <a:ext uri="{FF2B5EF4-FFF2-40B4-BE49-F238E27FC236}">
                            <a16:creationId xmlns:a16="http://schemas.microsoft.com/office/drawing/2014/main" id="{13659293-A0FF-4458-801E-C213923523B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725" y="2116138"/>
                        <a:ext cx="354013"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3" name="Object 5">
            <a:extLst>
              <a:ext uri="{FF2B5EF4-FFF2-40B4-BE49-F238E27FC236}">
                <a16:creationId xmlns:a16="http://schemas.microsoft.com/office/drawing/2014/main" id="{74024C31-83D6-4AF2-ADC4-26B62943D2BD}"/>
              </a:ext>
            </a:extLst>
          </p:cNvPr>
          <p:cNvGraphicFramePr>
            <a:graphicFrameLocks noChangeAspect="1"/>
          </p:cNvGraphicFramePr>
          <p:nvPr/>
        </p:nvGraphicFramePr>
        <p:xfrm>
          <a:off x="1930400" y="541338"/>
          <a:ext cx="327025" cy="354012"/>
        </p:xfrm>
        <a:graphic>
          <a:graphicData uri="http://schemas.openxmlformats.org/presentationml/2006/ole">
            <mc:AlternateContent xmlns:mc="http://schemas.openxmlformats.org/markup-compatibility/2006">
              <mc:Choice xmlns:v="urn:schemas-microsoft-com:vml" Requires="v">
                <p:oleObj name="Equation" r:id="rId6" imgW="152268" imgH="164957" progId="Equation.DSMT4">
                  <p:embed/>
                </p:oleObj>
              </mc:Choice>
              <mc:Fallback>
                <p:oleObj name="Equation" r:id="rId6" imgW="152268" imgH="164957" progId="Equation.DSMT4">
                  <p:embed/>
                  <p:pic>
                    <p:nvPicPr>
                      <p:cNvPr id="17413" name="Object 5">
                        <a:extLst>
                          <a:ext uri="{FF2B5EF4-FFF2-40B4-BE49-F238E27FC236}">
                            <a16:creationId xmlns:a16="http://schemas.microsoft.com/office/drawing/2014/main" id="{74024C31-83D6-4AF2-ADC4-26B62943D2B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30400" y="541338"/>
                        <a:ext cx="3270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4" name="Object 6">
            <a:extLst>
              <a:ext uri="{FF2B5EF4-FFF2-40B4-BE49-F238E27FC236}">
                <a16:creationId xmlns:a16="http://schemas.microsoft.com/office/drawing/2014/main" id="{F10176F4-AD7D-40D0-A595-BD3C0385DD0D}"/>
              </a:ext>
            </a:extLst>
          </p:cNvPr>
          <p:cNvGraphicFramePr>
            <a:graphicFrameLocks noChangeAspect="1"/>
          </p:cNvGraphicFramePr>
          <p:nvPr/>
        </p:nvGraphicFramePr>
        <p:xfrm>
          <a:off x="2836863" y="2093913"/>
          <a:ext cx="354012" cy="354012"/>
        </p:xfrm>
        <a:graphic>
          <a:graphicData uri="http://schemas.openxmlformats.org/presentationml/2006/ole">
            <mc:AlternateContent xmlns:mc="http://schemas.openxmlformats.org/markup-compatibility/2006">
              <mc:Choice xmlns:v="urn:schemas-microsoft-com:vml" Requires="v">
                <p:oleObj name="Equation" r:id="rId8" imgW="164885" imgH="164885" progId="Equation.DSMT4">
                  <p:embed/>
                </p:oleObj>
              </mc:Choice>
              <mc:Fallback>
                <p:oleObj name="Equation" r:id="rId8" imgW="164885" imgH="164885" progId="Equation.DSMT4">
                  <p:embed/>
                  <p:pic>
                    <p:nvPicPr>
                      <p:cNvPr id="17414" name="Object 6">
                        <a:extLst>
                          <a:ext uri="{FF2B5EF4-FFF2-40B4-BE49-F238E27FC236}">
                            <a16:creationId xmlns:a16="http://schemas.microsoft.com/office/drawing/2014/main" id="{F10176F4-AD7D-40D0-A595-BD3C0385DD0D}"/>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836863" y="2093913"/>
                        <a:ext cx="354012"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5" name="Object 7">
            <a:extLst>
              <a:ext uri="{FF2B5EF4-FFF2-40B4-BE49-F238E27FC236}">
                <a16:creationId xmlns:a16="http://schemas.microsoft.com/office/drawing/2014/main" id="{671654F7-D7CD-4918-916D-83468BC5895D}"/>
              </a:ext>
            </a:extLst>
          </p:cNvPr>
          <p:cNvGraphicFramePr>
            <a:graphicFrameLocks noChangeAspect="1"/>
          </p:cNvGraphicFramePr>
          <p:nvPr/>
        </p:nvGraphicFramePr>
        <p:xfrm>
          <a:off x="1439863" y="2293938"/>
          <a:ext cx="407987" cy="381000"/>
        </p:xfrm>
        <a:graphic>
          <a:graphicData uri="http://schemas.openxmlformats.org/presentationml/2006/ole">
            <mc:AlternateContent xmlns:mc="http://schemas.openxmlformats.org/markup-compatibility/2006">
              <mc:Choice xmlns:v="urn:schemas-microsoft-com:vml" Requires="v">
                <p:oleObj name="Equation" r:id="rId10" imgW="190335" imgH="177646" progId="Equation.DSMT4">
                  <p:embed/>
                </p:oleObj>
              </mc:Choice>
              <mc:Fallback>
                <p:oleObj name="Equation" r:id="rId10" imgW="190335" imgH="177646" progId="Equation.DSMT4">
                  <p:embed/>
                  <p:pic>
                    <p:nvPicPr>
                      <p:cNvPr id="17415" name="Object 7">
                        <a:extLst>
                          <a:ext uri="{FF2B5EF4-FFF2-40B4-BE49-F238E27FC236}">
                            <a16:creationId xmlns:a16="http://schemas.microsoft.com/office/drawing/2014/main" id="{671654F7-D7CD-4918-916D-83468BC5895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39863" y="2293938"/>
                        <a:ext cx="4079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6" name="Object 8">
            <a:extLst>
              <a:ext uri="{FF2B5EF4-FFF2-40B4-BE49-F238E27FC236}">
                <a16:creationId xmlns:a16="http://schemas.microsoft.com/office/drawing/2014/main" id="{A3AD318A-382A-4F31-AEBE-6DE58EDEFE7E}"/>
              </a:ext>
            </a:extLst>
          </p:cNvPr>
          <p:cNvGraphicFramePr>
            <a:graphicFrameLocks noChangeAspect="1"/>
          </p:cNvGraphicFramePr>
          <p:nvPr/>
        </p:nvGraphicFramePr>
        <p:xfrm>
          <a:off x="798513" y="1949450"/>
          <a:ext cx="542925" cy="381000"/>
        </p:xfrm>
        <a:graphic>
          <a:graphicData uri="http://schemas.openxmlformats.org/presentationml/2006/ole">
            <mc:AlternateContent xmlns:mc="http://schemas.openxmlformats.org/markup-compatibility/2006">
              <mc:Choice xmlns:v="urn:schemas-microsoft-com:vml" Requires="v">
                <p:oleObj name="Equation" r:id="rId12" imgW="253670" imgH="177569" progId="Equation.DSMT4">
                  <p:embed/>
                </p:oleObj>
              </mc:Choice>
              <mc:Fallback>
                <p:oleObj name="Equation" r:id="rId12" imgW="253670" imgH="177569" progId="Equation.DSMT4">
                  <p:embed/>
                  <p:pic>
                    <p:nvPicPr>
                      <p:cNvPr id="17416" name="Object 8">
                        <a:extLst>
                          <a:ext uri="{FF2B5EF4-FFF2-40B4-BE49-F238E27FC236}">
                            <a16:creationId xmlns:a16="http://schemas.microsoft.com/office/drawing/2014/main" id="{A3AD318A-382A-4F31-AEBE-6DE58EDEFE7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98513" y="1949450"/>
                        <a:ext cx="5429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417" name="Object 9">
            <a:extLst>
              <a:ext uri="{FF2B5EF4-FFF2-40B4-BE49-F238E27FC236}">
                <a16:creationId xmlns:a16="http://schemas.microsoft.com/office/drawing/2014/main" id="{67739853-5332-4BB6-841A-61A3A47F303B}"/>
              </a:ext>
            </a:extLst>
          </p:cNvPr>
          <p:cNvGraphicFramePr>
            <a:graphicFrameLocks noChangeAspect="1"/>
          </p:cNvGraphicFramePr>
          <p:nvPr/>
        </p:nvGraphicFramePr>
        <p:xfrm>
          <a:off x="2444750" y="1235075"/>
          <a:ext cx="379413" cy="381000"/>
        </p:xfrm>
        <a:graphic>
          <a:graphicData uri="http://schemas.openxmlformats.org/presentationml/2006/ole">
            <mc:AlternateContent xmlns:mc="http://schemas.openxmlformats.org/markup-compatibility/2006">
              <mc:Choice xmlns:v="urn:schemas-microsoft-com:vml" Requires="v">
                <p:oleObj name="Equation" r:id="rId14" imgW="177492" imgH="177492" progId="Equation.DSMT4">
                  <p:embed/>
                </p:oleObj>
              </mc:Choice>
              <mc:Fallback>
                <p:oleObj name="Equation" r:id="rId14" imgW="177492" imgH="177492" progId="Equation.DSMT4">
                  <p:embed/>
                  <p:pic>
                    <p:nvPicPr>
                      <p:cNvPr id="17417" name="Object 9">
                        <a:extLst>
                          <a:ext uri="{FF2B5EF4-FFF2-40B4-BE49-F238E27FC236}">
                            <a16:creationId xmlns:a16="http://schemas.microsoft.com/office/drawing/2014/main" id="{67739853-5332-4BB6-841A-61A3A47F303B}"/>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44750" y="1235075"/>
                        <a:ext cx="379413"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Isosceles Triangle 10">
            <a:extLst>
              <a:ext uri="{FF2B5EF4-FFF2-40B4-BE49-F238E27FC236}">
                <a16:creationId xmlns:a16="http://schemas.microsoft.com/office/drawing/2014/main" id="{FD94F248-5F73-477E-85E9-F3AFD1410BB7}"/>
              </a:ext>
            </a:extLst>
          </p:cNvPr>
          <p:cNvSpPr/>
          <p:nvPr/>
        </p:nvSpPr>
        <p:spPr>
          <a:xfrm rot="13369231">
            <a:off x="398463" y="3586163"/>
            <a:ext cx="2270125" cy="1385887"/>
          </a:xfrm>
          <a:prstGeom prst="triangle">
            <a:avLst>
              <a:gd name="adj" fmla="val 66294"/>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9467" name="Object 11">
            <a:extLst>
              <a:ext uri="{FF2B5EF4-FFF2-40B4-BE49-F238E27FC236}">
                <a16:creationId xmlns:a16="http://schemas.microsoft.com/office/drawing/2014/main" id="{7A9FBB2F-297A-4A2A-981E-8F8D474A8036}"/>
              </a:ext>
            </a:extLst>
          </p:cNvPr>
          <p:cNvGraphicFramePr>
            <a:graphicFrameLocks noChangeAspect="1"/>
          </p:cNvGraphicFramePr>
          <p:nvPr/>
        </p:nvGraphicFramePr>
        <p:xfrm>
          <a:off x="2840038" y="4383088"/>
          <a:ext cx="352425" cy="352425"/>
        </p:xfrm>
        <a:graphic>
          <a:graphicData uri="http://schemas.openxmlformats.org/presentationml/2006/ole">
            <mc:AlternateContent xmlns:mc="http://schemas.openxmlformats.org/markup-compatibility/2006">
              <mc:Choice xmlns:v="urn:schemas-microsoft-com:vml" Requires="v">
                <p:oleObj name="Equation" r:id="rId16" imgW="164885" imgH="164885" progId="Equation.DSMT4">
                  <p:embed/>
                </p:oleObj>
              </mc:Choice>
              <mc:Fallback>
                <p:oleObj name="Equation" r:id="rId16" imgW="164885" imgH="164885" progId="Equation.DSMT4">
                  <p:embed/>
                  <p:pic>
                    <p:nvPicPr>
                      <p:cNvPr id="19467" name="Object 11">
                        <a:extLst>
                          <a:ext uri="{FF2B5EF4-FFF2-40B4-BE49-F238E27FC236}">
                            <a16:creationId xmlns:a16="http://schemas.microsoft.com/office/drawing/2014/main" id="{7A9FBB2F-297A-4A2A-981E-8F8D474A803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40038" y="4383088"/>
                        <a:ext cx="3524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8" name="Object 12">
            <a:extLst>
              <a:ext uri="{FF2B5EF4-FFF2-40B4-BE49-F238E27FC236}">
                <a16:creationId xmlns:a16="http://schemas.microsoft.com/office/drawing/2014/main" id="{0CB645DD-D9D0-4C24-A271-7DEEB8FDC532}"/>
              </a:ext>
            </a:extLst>
          </p:cNvPr>
          <p:cNvGraphicFramePr>
            <a:graphicFrameLocks noChangeAspect="1"/>
          </p:cNvGraphicFramePr>
          <p:nvPr/>
        </p:nvGraphicFramePr>
        <p:xfrm>
          <a:off x="487363" y="4316413"/>
          <a:ext cx="327025" cy="354012"/>
        </p:xfrm>
        <a:graphic>
          <a:graphicData uri="http://schemas.openxmlformats.org/presentationml/2006/ole">
            <mc:AlternateContent xmlns:mc="http://schemas.openxmlformats.org/markup-compatibility/2006">
              <mc:Choice xmlns:v="urn:schemas-microsoft-com:vml" Requires="v">
                <p:oleObj name="Equation" r:id="rId17" imgW="152268" imgH="164957" progId="Equation.DSMT4">
                  <p:embed/>
                </p:oleObj>
              </mc:Choice>
              <mc:Fallback>
                <p:oleObj name="Equation" r:id="rId17" imgW="152268" imgH="164957" progId="Equation.DSMT4">
                  <p:embed/>
                  <p:pic>
                    <p:nvPicPr>
                      <p:cNvPr id="19468" name="Object 12">
                        <a:extLst>
                          <a:ext uri="{FF2B5EF4-FFF2-40B4-BE49-F238E27FC236}">
                            <a16:creationId xmlns:a16="http://schemas.microsoft.com/office/drawing/2014/main" id="{0CB645DD-D9D0-4C24-A271-7DEEB8FDC53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363" y="4316413"/>
                        <a:ext cx="3270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9" name="Object 13">
            <a:extLst>
              <a:ext uri="{FF2B5EF4-FFF2-40B4-BE49-F238E27FC236}">
                <a16:creationId xmlns:a16="http://schemas.microsoft.com/office/drawing/2014/main" id="{EAA5A7A6-5872-4FDD-BEA0-E6AECE72DE77}"/>
              </a:ext>
            </a:extLst>
          </p:cNvPr>
          <p:cNvGraphicFramePr>
            <a:graphicFrameLocks noChangeAspect="1"/>
          </p:cNvGraphicFramePr>
          <p:nvPr/>
        </p:nvGraphicFramePr>
        <p:xfrm>
          <a:off x="996950" y="2644775"/>
          <a:ext cx="354013" cy="354013"/>
        </p:xfrm>
        <a:graphic>
          <a:graphicData uri="http://schemas.openxmlformats.org/presentationml/2006/ole">
            <mc:AlternateContent xmlns:mc="http://schemas.openxmlformats.org/markup-compatibility/2006">
              <mc:Choice xmlns:v="urn:schemas-microsoft-com:vml" Requires="v">
                <p:oleObj name="Equation" r:id="rId18" imgW="164885" imgH="164885" progId="Equation.DSMT4">
                  <p:embed/>
                </p:oleObj>
              </mc:Choice>
              <mc:Fallback>
                <p:oleObj name="Equation" r:id="rId18" imgW="164885" imgH="164885" progId="Equation.DSMT4">
                  <p:embed/>
                  <p:pic>
                    <p:nvPicPr>
                      <p:cNvPr id="19469" name="Object 13">
                        <a:extLst>
                          <a:ext uri="{FF2B5EF4-FFF2-40B4-BE49-F238E27FC236}">
                            <a16:creationId xmlns:a16="http://schemas.microsoft.com/office/drawing/2014/main" id="{EAA5A7A6-5872-4FDD-BEA0-E6AECE72DE7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96950" y="2644775"/>
                        <a:ext cx="354013"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0" name="Object 14">
            <a:extLst>
              <a:ext uri="{FF2B5EF4-FFF2-40B4-BE49-F238E27FC236}">
                <a16:creationId xmlns:a16="http://schemas.microsoft.com/office/drawing/2014/main" id="{508933D5-5901-4EEF-A1BA-766BC0D05A84}"/>
              </a:ext>
            </a:extLst>
          </p:cNvPr>
          <p:cNvGraphicFramePr>
            <a:graphicFrameLocks noChangeAspect="1"/>
          </p:cNvGraphicFramePr>
          <p:nvPr/>
        </p:nvGraphicFramePr>
        <p:xfrm>
          <a:off x="1903413" y="3394075"/>
          <a:ext cx="407987" cy="381000"/>
        </p:xfrm>
        <a:graphic>
          <a:graphicData uri="http://schemas.openxmlformats.org/presentationml/2006/ole">
            <mc:AlternateContent xmlns:mc="http://schemas.openxmlformats.org/markup-compatibility/2006">
              <mc:Choice xmlns:v="urn:schemas-microsoft-com:vml" Requires="v">
                <p:oleObj name="Equation" r:id="rId19" imgW="190335" imgH="177646" progId="Equation.DSMT4">
                  <p:embed/>
                </p:oleObj>
              </mc:Choice>
              <mc:Fallback>
                <p:oleObj name="Equation" r:id="rId19" imgW="190335" imgH="177646" progId="Equation.DSMT4">
                  <p:embed/>
                  <p:pic>
                    <p:nvPicPr>
                      <p:cNvPr id="19470" name="Object 14">
                        <a:extLst>
                          <a:ext uri="{FF2B5EF4-FFF2-40B4-BE49-F238E27FC236}">
                            <a16:creationId xmlns:a16="http://schemas.microsoft.com/office/drawing/2014/main" id="{508933D5-5901-4EEF-A1BA-766BC0D05A8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903413" y="3394075"/>
                        <a:ext cx="407987"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1" name="Object 15">
            <a:extLst>
              <a:ext uri="{FF2B5EF4-FFF2-40B4-BE49-F238E27FC236}">
                <a16:creationId xmlns:a16="http://schemas.microsoft.com/office/drawing/2014/main" id="{80B08783-AABC-4D73-AAFB-A3A956CA4048}"/>
              </a:ext>
            </a:extLst>
          </p:cNvPr>
          <p:cNvGraphicFramePr>
            <a:graphicFrameLocks noChangeAspect="1"/>
          </p:cNvGraphicFramePr>
          <p:nvPr/>
        </p:nvGraphicFramePr>
        <p:xfrm>
          <a:off x="2106613" y="4243388"/>
          <a:ext cx="542925" cy="381000"/>
        </p:xfrm>
        <a:graphic>
          <a:graphicData uri="http://schemas.openxmlformats.org/presentationml/2006/ole">
            <mc:AlternateContent xmlns:mc="http://schemas.openxmlformats.org/markup-compatibility/2006">
              <mc:Choice xmlns:v="urn:schemas-microsoft-com:vml" Requires="v">
                <p:oleObj name="Equation" r:id="rId20" imgW="253670" imgH="177569" progId="Equation.DSMT4">
                  <p:embed/>
                </p:oleObj>
              </mc:Choice>
              <mc:Fallback>
                <p:oleObj name="Equation" r:id="rId20" imgW="253670" imgH="177569" progId="Equation.DSMT4">
                  <p:embed/>
                  <p:pic>
                    <p:nvPicPr>
                      <p:cNvPr id="19471" name="Object 15">
                        <a:extLst>
                          <a:ext uri="{FF2B5EF4-FFF2-40B4-BE49-F238E27FC236}">
                            <a16:creationId xmlns:a16="http://schemas.microsoft.com/office/drawing/2014/main" id="{80B08783-AABC-4D73-AAFB-A3A956CA404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106613" y="4243388"/>
                        <a:ext cx="542925"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2" name="Object 16">
            <a:extLst>
              <a:ext uri="{FF2B5EF4-FFF2-40B4-BE49-F238E27FC236}">
                <a16:creationId xmlns:a16="http://schemas.microsoft.com/office/drawing/2014/main" id="{BE7B6785-AA6B-4988-B228-AB164C443DC2}"/>
              </a:ext>
            </a:extLst>
          </p:cNvPr>
          <p:cNvGraphicFramePr>
            <a:graphicFrameLocks noChangeAspect="1"/>
          </p:cNvGraphicFramePr>
          <p:nvPr/>
        </p:nvGraphicFramePr>
        <p:xfrm>
          <a:off x="573088" y="3611563"/>
          <a:ext cx="379412" cy="381000"/>
        </p:xfrm>
        <a:graphic>
          <a:graphicData uri="http://schemas.openxmlformats.org/presentationml/2006/ole">
            <mc:AlternateContent xmlns:mc="http://schemas.openxmlformats.org/markup-compatibility/2006">
              <mc:Choice xmlns:v="urn:schemas-microsoft-com:vml" Requires="v">
                <p:oleObj name="Equation" r:id="rId21" imgW="177492" imgH="177492" progId="Equation.DSMT4">
                  <p:embed/>
                </p:oleObj>
              </mc:Choice>
              <mc:Fallback>
                <p:oleObj name="Equation" r:id="rId21" imgW="177492" imgH="177492" progId="Equation.DSMT4">
                  <p:embed/>
                  <p:pic>
                    <p:nvPicPr>
                      <p:cNvPr id="19472" name="Object 16">
                        <a:extLst>
                          <a:ext uri="{FF2B5EF4-FFF2-40B4-BE49-F238E27FC236}">
                            <a16:creationId xmlns:a16="http://schemas.microsoft.com/office/drawing/2014/main" id="{BE7B6785-AA6B-4988-B228-AB164C443DC2}"/>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73088" y="3611563"/>
                        <a:ext cx="3794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Text Box 20">
            <a:extLst>
              <a:ext uri="{FF2B5EF4-FFF2-40B4-BE49-F238E27FC236}">
                <a16:creationId xmlns:a16="http://schemas.microsoft.com/office/drawing/2014/main" id="{B1446483-1036-4E10-80DE-8525FB2FBD17}"/>
              </a:ext>
            </a:extLst>
          </p:cNvPr>
          <p:cNvSpPr txBox="1">
            <a:spLocks noChangeArrowheads="1"/>
          </p:cNvSpPr>
          <p:nvPr/>
        </p:nvSpPr>
        <p:spPr bwMode="auto">
          <a:xfrm>
            <a:off x="3244850" y="681038"/>
            <a:ext cx="5991225"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Suppose you are given a crappy diagram</a:t>
            </a:r>
            <a:br>
              <a:rPr lang="en-CA" altLang="en-US" sz="2200">
                <a:solidFill>
                  <a:srgbClr val="FF0000"/>
                </a:solidFill>
              </a:rPr>
            </a:br>
            <a:r>
              <a:rPr lang="en-CA" altLang="en-US" sz="2200">
                <a:solidFill>
                  <a:srgbClr val="FF0000"/>
                </a:solidFill>
              </a:rPr>
              <a:t>where the missing side is not on the botom</a:t>
            </a:r>
            <a:endParaRPr lang="en-US" altLang="en-US" sz="2200">
              <a:solidFill>
                <a:srgbClr val="FF0000"/>
              </a:solidFill>
            </a:endParaRPr>
          </a:p>
        </p:txBody>
      </p:sp>
      <p:sp>
        <p:nvSpPr>
          <p:cNvPr id="18" name="Text Box 20">
            <a:extLst>
              <a:ext uri="{FF2B5EF4-FFF2-40B4-BE49-F238E27FC236}">
                <a16:creationId xmlns:a16="http://schemas.microsoft.com/office/drawing/2014/main" id="{54564F5D-98B6-4F4A-AF73-129BB24B6A5E}"/>
              </a:ext>
            </a:extLst>
          </p:cNvPr>
          <p:cNvSpPr txBox="1">
            <a:spLocks noChangeArrowheads="1"/>
          </p:cNvSpPr>
          <p:nvPr/>
        </p:nvSpPr>
        <p:spPr bwMode="auto">
          <a:xfrm>
            <a:off x="3273425" y="1689100"/>
            <a:ext cx="5761038"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Note: Rotate the shape so the missing</a:t>
            </a:r>
            <a:br>
              <a:rPr lang="en-CA" altLang="en-US" sz="2200">
                <a:solidFill>
                  <a:srgbClr val="FF0000"/>
                </a:solidFill>
              </a:rPr>
            </a:br>
            <a:r>
              <a:rPr lang="en-CA" altLang="en-US" sz="2200">
                <a:solidFill>
                  <a:srgbClr val="FF0000"/>
                </a:solidFill>
              </a:rPr>
              <a:t>side will be on the bottom!</a:t>
            </a:r>
            <a:endParaRPr lang="en-US" altLang="en-US" sz="2200">
              <a:solidFill>
                <a:srgbClr val="FF0000"/>
              </a:solidFill>
            </a:endParaRPr>
          </a:p>
        </p:txBody>
      </p:sp>
      <p:sp>
        <p:nvSpPr>
          <p:cNvPr id="19" name="Rectangle 18">
            <a:extLst>
              <a:ext uri="{FF2B5EF4-FFF2-40B4-BE49-F238E27FC236}">
                <a16:creationId xmlns:a16="http://schemas.microsoft.com/office/drawing/2014/main" id="{041BCC6E-0C07-4A4B-93DA-49F9B8E9DFAE}"/>
              </a:ext>
            </a:extLst>
          </p:cNvPr>
          <p:cNvSpPr/>
          <p:nvPr/>
        </p:nvSpPr>
        <p:spPr>
          <a:xfrm>
            <a:off x="212725" y="600075"/>
            <a:ext cx="2978150" cy="2044700"/>
          </a:xfrm>
          <a:prstGeom prst="rect">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20" name="Isosceles Triangle 19">
            <a:extLst>
              <a:ext uri="{FF2B5EF4-FFF2-40B4-BE49-F238E27FC236}">
                <a16:creationId xmlns:a16="http://schemas.microsoft.com/office/drawing/2014/main" id="{203C8EBA-27AA-4502-92DD-9621FCFD658D}"/>
              </a:ext>
            </a:extLst>
          </p:cNvPr>
          <p:cNvSpPr/>
          <p:nvPr/>
        </p:nvSpPr>
        <p:spPr>
          <a:xfrm>
            <a:off x="369888" y="3511550"/>
            <a:ext cx="2270125" cy="1385888"/>
          </a:xfrm>
          <a:prstGeom prst="triangle">
            <a:avLst>
              <a:gd name="adj" fmla="val 66294"/>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21" name="Object 22">
            <a:extLst>
              <a:ext uri="{FF2B5EF4-FFF2-40B4-BE49-F238E27FC236}">
                <a16:creationId xmlns:a16="http://schemas.microsoft.com/office/drawing/2014/main" id="{D2EADDF2-9C42-47C8-9C22-A2276E43849A}"/>
              </a:ext>
            </a:extLst>
          </p:cNvPr>
          <p:cNvGraphicFramePr>
            <a:graphicFrameLocks noChangeAspect="1"/>
          </p:cNvGraphicFramePr>
          <p:nvPr/>
        </p:nvGraphicFramePr>
        <p:xfrm>
          <a:off x="3108325" y="2520950"/>
          <a:ext cx="1731963" cy="700088"/>
        </p:xfrm>
        <a:graphic>
          <a:graphicData uri="http://schemas.openxmlformats.org/presentationml/2006/ole">
            <mc:AlternateContent xmlns:mc="http://schemas.openxmlformats.org/markup-compatibility/2006">
              <mc:Choice xmlns:v="urn:schemas-microsoft-com:vml" Requires="v">
                <p:oleObj name="Equation" r:id="rId22" imgW="1257300" imgH="508000" progId="Equation.DSMT4">
                  <p:embed/>
                </p:oleObj>
              </mc:Choice>
              <mc:Fallback>
                <p:oleObj name="Equation" r:id="rId22" imgW="1257300" imgH="508000" progId="Equation.DSMT4">
                  <p:embed/>
                  <p:pic>
                    <p:nvPicPr>
                      <p:cNvPr id="21" name="Object 22">
                        <a:extLst>
                          <a:ext uri="{FF2B5EF4-FFF2-40B4-BE49-F238E27FC236}">
                            <a16:creationId xmlns:a16="http://schemas.microsoft.com/office/drawing/2014/main" id="{D2EADDF2-9C42-47C8-9C22-A2276E43849A}"/>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108325" y="2520950"/>
                        <a:ext cx="1731963"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2">
            <a:extLst>
              <a:ext uri="{FF2B5EF4-FFF2-40B4-BE49-F238E27FC236}">
                <a16:creationId xmlns:a16="http://schemas.microsoft.com/office/drawing/2014/main" id="{536DDE6C-881E-4C30-941B-36C36723A445}"/>
              </a:ext>
            </a:extLst>
          </p:cNvPr>
          <p:cNvGraphicFramePr>
            <a:graphicFrameLocks noChangeAspect="1"/>
          </p:cNvGraphicFramePr>
          <p:nvPr/>
        </p:nvGraphicFramePr>
        <p:xfrm>
          <a:off x="2651125" y="3279775"/>
          <a:ext cx="2168525" cy="700088"/>
        </p:xfrm>
        <a:graphic>
          <a:graphicData uri="http://schemas.openxmlformats.org/presentationml/2006/ole">
            <mc:AlternateContent xmlns:mc="http://schemas.openxmlformats.org/markup-compatibility/2006">
              <mc:Choice xmlns:v="urn:schemas-microsoft-com:vml" Requires="v">
                <p:oleObj name="Equation" r:id="rId24" imgW="1574800" imgH="508000" progId="Equation.DSMT4">
                  <p:embed/>
                </p:oleObj>
              </mc:Choice>
              <mc:Fallback>
                <p:oleObj name="Equation" r:id="rId24" imgW="1574800" imgH="508000" progId="Equation.DSMT4">
                  <p:embed/>
                  <p:pic>
                    <p:nvPicPr>
                      <p:cNvPr id="22" name="Object 22">
                        <a:extLst>
                          <a:ext uri="{FF2B5EF4-FFF2-40B4-BE49-F238E27FC236}">
                            <a16:creationId xmlns:a16="http://schemas.microsoft.com/office/drawing/2014/main" id="{536DDE6C-881E-4C30-941B-36C36723A445}"/>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2651125" y="3279775"/>
                        <a:ext cx="2168525"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3" name="Object 22">
            <a:extLst>
              <a:ext uri="{FF2B5EF4-FFF2-40B4-BE49-F238E27FC236}">
                <a16:creationId xmlns:a16="http://schemas.microsoft.com/office/drawing/2014/main" id="{606FB0FE-A84E-4062-B500-92A544D31F2C}"/>
              </a:ext>
            </a:extLst>
          </p:cNvPr>
          <p:cNvGraphicFramePr>
            <a:graphicFrameLocks noChangeAspect="1"/>
          </p:cNvGraphicFramePr>
          <p:nvPr/>
        </p:nvGraphicFramePr>
        <p:xfrm>
          <a:off x="3017838" y="4068763"/>
          <a:ext cx="1801812" cy="296862"/>
        </p:xfrm>
        <a:graphic>
          <a:graphicData uri="http://schemas.openxmlformats.org/presentationml/2006/ole">
            <mc:AlternateContent xmlns:mc="http://schemas.openxmlformats.org/markup-compatibility/2006">
              <mc:Choice xmlns:v="urn:schemas-microsoft-com:vml" Requires="v">
                <p:oleObj name="Equation" r:id="rId26" imgW="1307532" imgH="215806" progId="Equation.DSMT4">
                  <p:embed/>
                </p:oleObj>
              </mc:Choice>
              <mc:Fallback>
                <p:oleObj name="Equation" r:id="rId26" imgW="1307532" imgH="215806" progId="Equation.DSMT4">
                  <p:embed/>
                  <p:pic>
                    <p:nvPicPr>
                      <p:cNvPr id="23" name="Object 22">
                        <a:extLst>
                          <a:ext uri="{FF2B5EF4-FFF2-40B4-BE49-F238E27FC236}">
                            <a16:creationId xmlns:a16="http://schemas.microsoft.com/office/drawing/2014/main" id="{606FB0FE-A84E-4062-B500-92A544D31F2C}"/>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017838" y="4068763"/>
                        <a:ext cx="180181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ct 23">
            <a:extLst>
              <a:ext uri="{FF2B5EF4-FFF2-40B4-BE49-F238E27FC236}">
                <a16:creationId xmlns:a16="http://schemas.microsoft.com/office/drawing/2014/main" id="{089AC9F4-C475-4415-833F-D71468E79FE1}"/>
              </a:ext>
            </a:extLst>
          </p:cNvPr>
          <p:cNvGraphicFramePr>
            <a:graphicFrameLocks noChangeAspect="1"/>
          </p:cNvGraphicFramePr>
          <p:nvPr/>
        </p:nvGraphicFramePr>
        <p:xfrm>
          <a:off x="2522538" y="4670425"/>
          <a:ext cx="2205037" cy="349250"/>
        </p:xfrm>
        <a:graphic>
          <a:graphicData uri="http://schemas.openxmlformats.org/presentationml/2006/ole">
            <mc:AlternateContent xmlns:mc="http://schemas.openxmlformats.org/markup-compatibility/2006">
              <mc:Choice xmlns:v="urn:schemas-microsoft-com:vml" Requires="v">
                <p:oleObj name="Equation" r:id="rId28" imgW="1600200" imgH="254000" progId="Equation.DSMT4">
                  <p:embed/>
                </p:oleObj>
              </mc:Choice>
              <mc:Fallback>
                <p:oleObj name="Equation" r:id="rId28" imgW="1600200" imgH="254000" progId="Equation.DSMT4">
                  <p:embed/>
                  <p:pic>
                    <p:nvPicPr>
                      <p:cNvPr id="24" name="Object 23">
                        <a:extLst>
                          <a:ext uri="{FF2B5EF4-FFF2-40B4-BE49-F238E27FC236}">
                            <a16:creationId xmlns:a16="http://schemas.microsoft.com/office/drawing/2014/main" id="{089AC9F4-C475-4415-833F-D71468E79FE1}"/>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522538" y="4670425"/>
                        <a:ext cx="2205037"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5" name="Object 24">
            <a:extLst>
              <a:ext uri="{FF2B5EF4-FFF2-40B4-BE49-F238E27FC236}">
                <a16:creationId xmlns:a16="http://schemas.microsoft.com/office/drawing/2014/main" id="{FB9321D4-E758-47BC-AFD8-F4D09FA2D1B6}"/>
              </a:ext>
            </a:extLst>
          </p:cNvPr>
          <p:cNvGraphicFramePr>
            <a:graphicFrameLocks noChangeAspect="1"/>
          </p:cNvGraphicFramePr>
          <p:nvPr/>
        </p:nvGraphicFramePr>
        <p:xfrm>
          <a:off x="3190875" y="5191125"/>
          <a:ext cx="1470025" cy="279400"/>
        </p:xfrm>
        <a:graphic>
          <a:graphicData uri="http://schemas.openxmlformats.org/presentationml/2006/ole">
            <mc:AlternateContent xmlns:mc="http://schemas.openxmlformats.org/markup-compatibility/2006">
              <mc:Choice xmlns:v="urn:schemas-microsoft-com:vml" Requires="v">
                <p:oleObj name="Equation" r:id="rId30" imgW="1066337" imgH="203112" progId="Equation.DSMT4">
                  <p:embed/>
                </p:oleObj>
              </mc:Choice>
              <mc:Fallback>
                <p:oleObj name="Equation" r:id="rId30" imgW="1066337" imgH="203112" progId="Equation.DSMT4">
                  <p:embed/>
                  <p:pic>
                    <p:nvPicPr>
                      <p:cNvPr id="25" name="Object 24">
                        <a:extLst>
                          <a:ext uri="{FF2B5EF4-FFF2-40B4-BE49-F238E27FC236}">
                            <a16:creationId xmlns:a16="http://schemas.microsoft.com/office/drawing/2014/main" id="{FB9321D4-E758-47BC-AFD8-F4D09FA2D1B6}"/>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190875" y="5191125"/>
                        <a:ext cx="147002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6" name="Object 25">
            <a:extLst>
              <a:ext uri="{FF2B5EF4-FFF2-40B4-BE49-F238E27FC236}">
                <a16:creationId xmlns:a16="http://schemas.microsoft.com/office/drawing/2014/main" id="{E053BEA5-AE25-4109-B023-05CB069B1C87}"/>
              </a:ext>
            </a:extLst>
          </p:cNvPr>
          <p:cNvGraphicFramePr>
            <a:graphicFrameLocks noChangeAspect="1"/>
          </p:cNvGraphicFramePr>
          <p:nvPr/>
        </p:nvGraphicFramePr>
        <p:xfrm>
          <a:off x="3186113" y="5562600"/>
          <a:ext cx="1487487" cy="279400"/>
        </p:xfrm>
        <a:graphic>
          <a:graphicData uri="http://schemas.openxmlformats.org/presentationml/2006/ole">
            <mc:AlternateContent xmlns:mc="http://schemas.openxmlformats.org/markup-compatibility/2006">
              <mc:Choice xmlns:v="urn:schemas-microsoft-com:vml" Requires="v">
                <p:oleObj name="Equation" r:id="rId32" imgW="1079032" imgH="203112" progId="Equation.DSMT4">
                  <p:embed/>
                </p:oleObj>
              </mc:Choice>
              <mc:Fallback>
                <p:oleObj name="Equation" r:id="rId32" imgW="1079032" imgH="203112" progId="Equation.DSMT4">
                  <p:embed/>
                  <p:pic>
                    <p:nvPicPr>
                      <p:cNvPr id="26" name="Object 25">
                        <a:extLst>
                          <a:ext uri="{FF2B5EF4-FFF2-40B4-BE49-F238E27FC236}">
                            <a16:creationId xmlns:a16="http://schemas.microsoft.com/office/drawing/2014/main" id="{E053BEA5-AE25-4109-B023-05CB069B1C87}"/>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186113" y="5562600"/>
                        <a:ext cx="1487487"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8" name="Object 22">
            <a:extLst>
              <a:ext uri="{FF2B5EF4-FFF2-40B4-BE49-F238E27FC236}">
                <a16:creationId xmlns:a16="http://schemas.microsoft.com/office/drawing/2014/main" id="{99DFA3AF-FFB2-43F0-B413-014DFC3042A9}"/>
              </a:ext>
            </a:extLst>
          </p:cNvPr>
          <p:cNvGraphicFramePr>
            <a:graphicFrameLocks noChangeAspect="1"/>
          </p:cNvGraphicFramePr>
          <p:nvPr/>
        </p:nvGraphicFramePr>
        <p:xfrm>
          <a:off x="227013" y="5045075"/>
          <a:ext cx="1958975" cy="769938"/>
        </p:xfrm>
        <a:graphic>
          <a:graphicData uri="http://schemas.openxmlformats.org/presentationml/2006/ole">
            <mc:AlternateContent xmlns:mc="http://schemas.openxmlformats.org/markup-compatibility/2006">
              <mc:Choice xmlns:v="urn:schemas-microsoft-com:vml" Requires="v">
                <p:oleObj name="Equation" r:id="rId34" imgW="1422400" imgH="558800" progId="Equation.DSMT4">
                  <p:embed/>
                </p:oleObj>
              </mc:Choice>
              <mc:Fallback>
                <p:oleObj name="Equation" r:id="rId34" imgW="1422400" imgH="558800" progId="Equation.DSMT4">
                  <p:embed/>
                  <p:pic>
                    <p:nvPicPr>
                      <p:cNvPr id="28" name="Object 22">
                        <a:extLst>
                          <a:ext uri="{FF2B5EF4-FFF2-40B4-BE49-F238E27FC236}">
                            <a16:creationId xmlns:a16="http://schemas.microsoft.com/office/drawing/2014/main" id="{99DFA3AF-FFB2-43F0-B413-014DFC3042A9}"/>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227013" y="5045075"/>
                        <a:ext cx="195897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9" name="Object 22">
            <a:extLst>
              <a:ext uri="{FF2B5EF4-FFF2-40B4-BE49-F238E27FC236}">
                <a16:creationId xmlns:a16="http://schemas.microsoft.com/office/drawing/2014/main" id="{809F790D-5A16-4590-9F4A-DB0A0DA3619D}"/>
              </a:ext>
            </a:extLst>
          </p:cNvPr>
          <p:cNvGraphicFramePr>
            <a:graphicFrameLocks noChangeAspect="1"/>
          </p:cNvGraphicFramePr>
          <p:nvPr/>
        </p:nvGraphicFramePr>
        <p:xfrm>
          <a:off x="236538" y="5962650"/>
          <a:ext cx="2046287" cy="698500"/>
        </p:xfrm>
        <a:graphic>
          <a:graphicData uri="http://schemas.openxmlformats.org/presentationml/2006/ole">
            <mc:AlternateContent xmlns:mc="http://schemas.openxmlformats.org/markup-compatibility/2006">
              <mc:Choice xmlns:v="urn:schemas-microsoft-com:vml" Requires="v">
                <p:oleObj name="Equation" r:id="rId36" imgW="1485900" imgH="508000" progId="Equation.DSMT4">
                  <p:embed/>
                </p:oleObj>
              </mc:Choice>
              <mc:Fallback>
                <p:oleObj name="Equation" r:id="rId36" imgW="1485900" imgH="508000" progId="Equation.DSMT4">
                  <p:embed/>
                  <p:pic>
                    <p:nvPicPr>
                      <p:cNvPr id="29" name="Object 22">
                        <a:extLst>
                          <a:ext uri="{FF2B5EF4-FFF2-40B4-BE49-F238E27FC236}">
                            <a16:creationId xmlns:a16="http://schemas.microsoft.com/office/drawing/2014/main" id="{809F790D-5A16-4590-9F4A-DB0A0DA3619D}"/>
                          </a:ext>
                        </a:extLst>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236538" y="5962650"/>
                        <a:ext cx="2046287"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0" name="Object 22">
            <a:extLst>
              <a:ext uri="{FF2B5EF4-FFF2-40B4-BE49-F238E27FC236}">
                <a16:creationId xmlns:a16="http://schemas.microsoft.com/office/drawing/2014/main" id="{1B1B7BC8-6D16-406B-A901-8A5E7F147337}"/>
              </a:ext>
            </a:extLst>
          </p:cNvPr>
          <p:cNvGraphicFramePr>
            <a:graphicFrameLocks noChangeAspect="1"/>
          </p:cNvGraphicFramePr>
          <p:nvPr/>
        </p:nvGraphicFramePr>
        <p:xfrm>
          <a:off x="2297113" y="6173788"/>
          <a:ext cx="874712" cy="279400"/>
        </p:xfrm>
        <a:graphic>
          <a:graphicData uri="http://schemas.openxmlformats.org/presentationml/2006/ole">
            <mc:AlternateContent xmlns:mc="http://schemas.openxmlformats.org/markup-compatibility/2006">
              <mc:Choice xmlns:v="urn:schemas-microsoft-com:vml" Requires="v">
                <p:oleObj name="Equation" r:id="rId38" imgW="634725" imgH="203112" progId="Equation.DSMT4">
                  <p:embed/>
                </p:oleObj>
              </mc:Choice>
              <mc:Fallback>
                <p:oleObj name="Equation" r:id="rId38" imgW="634725" imgH="203112" progId="Equation.DSMT4">
                  <p:embed/>
                  <p:pic>
                    <p:nvPicPr>
                      <p:cNvPr id="30" name="Object 22">
                        <a:extLst>
                          <a:ext uri="{FF2B5EF4-FFF2-40B4-BE49-F238E27FC236}">
                            <a16:creationId xmlns:a16="http://schemas.microsoft.com/office/drawing/2014/main" id="{1B1B7BC8-6D16-406B-A901-8A5E7F147337}"/>
                          </a:ext>
                        </a:extLst>
                      </p:cNvPr>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2297113" y="6173788"/>
                        <a:ext cx="874712"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1" name="Text Box 20">
            <a:extLst>
              <a:ext uri="{FF2B5EF4-FFF2-40B4-BE49-F238E27FC236}">
                <a16:creationId xmlns:a16="http://schemas.microsoft.com/office/drawing/2014/main" id="{B8FC233D-A6A8-4D51-821F-E68EAA29E67B}"/>
              </a:ext>
            </a:extLst>
          </p:cNvPr>
          <p:cNvSpPr txBox="1">
            <a:spLocks noChangeArrowheads="1"/>
          </p:cNvSpPr>
          <p:nvPr/>
        </p:nvSpPr>
        <p:spPr bwMode="auto">
          <a:xfrm>
            <a:off x="5638800" y="2530475"/>
            <a:ext cx="270668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Ambiguous case!</a:t>
            </a:r>
            <a:endParaRPr lang="en-US" altLang="en-US" sz="2200">
              <a:solidFill>
                <a:srgbClr val="FF0000"/>
              </a:solidFill>
            </a:endParaRPr>
          </a:p>
        </p:txBody>
      </p:sp>
      <p:cxnSp>
        <p:nvCxnSpPr>
          <p:cNvPr id="5" name="Straight Connector 4">
            <a:extLst>
              <a:ext uri="{FF2B5EF4-FFF2-40B4-BE49-F238E27FC236}">
                <a16:creationId xmlns:a16="http://schemas.microsoft.com/office/drawing/2014/main" id="{8764B66F-088E-4DC0-A6F4-2C403AE15AEF}"/>
              </a:ext>
            </a:extLst>
          </p:cNvPr>
          <p:cNvCxnSpPr>
            <a:cxnSpLocks/>
            <a:stCxn id="11" idx="4"/>
          </p:cNvCxnSpPr>
          <p:nvPr/>
        </p:nvCxnSpPr>
        <p:spPr>
          <a:xfrm>
            <a:off x="1171575" y="2998788"/>
            <a:ext cx="285750" cy="1560512"/>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35" name="Rectangle 34">
            <a:extLst>
              <a:ext uri="{FF2B5EF4-FFF2-40B4-BE49-F238E27FC236}">
                <a16:creationId xmlns:a16="http://schemas.microsoft.com/office/drawing/2014/main" id="{6EFD30D8-6329-4A16-8C36-C226B980EA0E}"/>
              </a:ext>
            </a:extLst>
          </p:cNvPr>
          <p:cNvSpPr/>
          <p:nvPr/>
        </p:nvSpPr>
        <p:spPr>
          <a:xfrm rot="4757549">
            <a:off x="-275431" y="3356769"/>
            <a:ext cx="1906588" cy="1276350"/>
          </a:xfrm>
          <a:prstGeom prst="rect">
            <a:avLst/>
          </a:prstGeom>
          <a:solidFill>
            <a:schemeClr val="bg1">
              <a:alpha val="8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33" name="Object 13">
            <a:extLst>
              <a:ext uri="{FF2B5EF4-FFF2-40B4-BE49-F238E27FC236}">
                <a16:creationId xmlns:a16="http://schemas.microsoft.com/office/drawing/2014/main" id="{96A1A255-E2AA-4108-B5A1-E4E8C4806749}"/>
              </a:ext>
            </a:extLst>
          </p:cNvPr>
          <p:cNvGraphicFramePr>
            <a:graphicFrameLocks noChangeAspect="1"/>
          </p:cNvGraphicFramePr>
          <p:nvPr/>
        </p:nvGraphicFramePr>
        <p:xfrm>
          <a:off x="1195388" y="4479925"/>
          <a:ext cx="327025" cy="354013"/>
        </p:xfrm>
        <a:graphic>
          <a:graphicData uri="http://schemas.openxmlformats.org/presentationml/2006/ole">
            <mc:AlternateContent xmlns:mc="http://schemas.openxmlformats.org/markup-compatibility/2006">
              <mc:Choice xmlns:v="urn:schemas-microsoft-com:vml" Requires="v">
                <p:oleObj name="Equation" r:id="rId40" imgW="152268" imgH="164957" progId="Equation.DSMT4">
                  <p:embed/>
                </p:oleObj>
              </mc:Choice>
              <mc:Fallback>
                <p:oleObj name="Equation" r:id="rId40" imgW="152268" imgH="164957" progId="Equation.DSMT4">
                  <p:embed/>
                  <p:pic>
                    <p:nvPicPr>
                      <p:cNvPr id="33" name="Object 13">
                        <a:extLst>
                          <a:ext uri="{FF2B5EF4-FFF2-40B4-BE49-F238E27FC236}">
                            <a16:creationId xmlns:a16="http://schemas.microsoft.com/office/drawing/2014/main" id="{96A1A255-E2AA-4108-B5A1-E4E8C4806749}"/>
                          </a:ext>
                        </a:extLst>
                      </p:cNvPr>
                      <p:cNvPicPr>
                        <a:picLocks noChangeAspect="1" noChangeArrowheads="1"/>
                      </p:cNvPicPr>
                      <p:nvPr/>
                    </p:nvPicPr>
                    <p:blipFill>
                      <a:blip r:embed="rId41">
                        <a:extLst>
                          <a:ext uri="{28A0092B-C50C-407E-A947-70E740481C1C}">
                            <a14:useLocalDpi xmlns:a14="http://schemas.microsoft.com/office/drawing/2010/main" val="0"/>
                          </a:ext>
                        </a:extLst>
                      </a:blip>
                      <a:srcRect/>
                      <a:stretch>
                        <a:fillRect/>
                      </a:stretch>
                    </p:blipFill>
                    <p:spPr bwMode="auto">
                      <a:xfrm>
                        <a:off x="1195388" y="4479925"/>
                        <a:ext cx="327025"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a:extLst>
              <a:ext uri="{FF2B5EF4-FFF2-40B4-BE49-F238E27FC236}">
                <a16:creationId xmlns:a16="http://schemas.microsoft.com/office/drawing/2014/main" id="{18EE2D12-7AB9-4804-8A24-21E753715D33}"/>
              </a:ext>
            </a:extLst>
          </p:cNvPr>
          <p:cNvGraphicFramePr>
            <a:graphicFrameLocks noChangeAspect="1"/>
          </p:cNvGraphicFramePr>
          <p:nvPr/>
        </p:nvGraphicFramePr>
        <p:xfrm>
          <a:off x="5364163" y="3025775"/>
          <a:ext cx="2205037" cy="384175"/>
        </p:xfrm>
        <a:graphic>
          <a:graphicData uri="http://schemas.openxmlformats.org/presentationml/2006/ole">
            <mc:AlternateContent xmlns:mc="http://schemas.openxmlformats.org/markup-compatibility/2006">
              <mc:Choice xmlns:v="urn:schemas-microsoft-com:vml" Requires="v">
                <p:oleObj name="Equation" r:id="rId42" imgW="1600200" imgH="279400" progId="Equation.DSMT4">
                  <p:embed/>
                </p:oleObj>
              </mc:Choice>
              <mc:Fallback>
                <p:oleObj name="Equation" r:id="rId42" imgW="1600200" imgH="279400" progId="Equation.DSMT4">
                  <p:embed/>
                  <p:pic>
                    <p:nvPicPr>
                      <p:cNvPr id="34" name="Object 33">
                        <a:extLst>
                          <a:ext uri="{FF2B5EF4-FFF2-40B4-BE49-F238E27FC236}">
                            <a16:creationId xmlns:a16="http://schemas.microsoft.com/office/drawing/2014/main" id="{18EE2D12-7AB9-4804-8A24-21E753715D33}"/>
                          </a:ext>
                        </a:extLst>
                      </p:cNvPr>
                      <p:cNvPicPr>
                        <a:picLocks noChangeAspect="1" noChangeArrowheads="1"/>
                      </p:cNvPicPr>
                      <p:nvPr/>
                    </p:nvPicPr>
                    <p:blipFill>
                      <a:blip r:embed="rId43">
                        <a:extLst>
                          <a:ext uri="{28A0092B-C50C-407E-A947-70E740481C1C}">
                            <a14:useLocalDpi xmlns:a14="http://schemas.microsoft.com/office/drawing/2010/main" val="0"/>
                          </a:ext>
                        </a:extLst>
                      </a:blip>
                      <a:srcRect/>
                      <a:stretch>
                        <a:fillRect/>
                      </a:stretch>
                    </p:blipFill>
                    <p:spPr bwMode="auto">
                      <a:xfrm>
                        <a:off x="5364163" y="3025775"/>
                        <a:ext cx="220503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6" name="Object 35">
            <a:extLst>
              <a:ext uri="{FF2B5EF4-FFF2-40B4-BE49-F238E27FC236}">
                <a16:creationId xmlns:a16="http://schemas.microsoft.com/office/drawing/2014/main" id="{B9253FDE-6AC0-4911-967F-B6B68C4F6395}"/>
              </a:ext>
            </a:extLst>
          </p:cNvPr>
          <p:cNvGraphicFramePr>
            <a:graphicFrameLocks noChangeAspect="1"/>
          </p:cNvGraphicFramePr>
          <p:nvPr/>
        </p:nvGraphicFramePr>
        <p:xfrm>
          <a:off x="5364163" y="3457575"/>
          <a:ext cx="1679575" cy="384175"/>
        </p:xfrm>
        <a:graphic>
          <a:graphicData uri="http://schemas.openxmlformats.org/presentationml/2006/ole">
            <mc:AlternateContent xmlns:mc="http://schemas.openxmlformats.org/markup-compatibility/2006">
              <mc:Choice xmlns:v="urn:schemas-microsoft-com:vml" Requires="v">
                <p:oleObj name="Equation" r:id="rId44" imgW="1219200" imgH="279400" progId="Equation.DSMT4">
                  <p:embed/>
                </p:oleObj>
              </mc:Choice>
              <mc:Fallback>
                <p:oleObj name="Equation" r:id="rId44" imgW="1219200" imgH="279400" progId="Equation.DSMT4">
                  <p:embed/>
                  <p:pic>
                    <p:nvPicPr>
                      <p:cNvPr id="36" name="Object 35">
                        <a:extLst>
                          <a:ext uri="{FF2B5EF4-FFF2-40B4-BE49-F238E27FC236}">
                            <a16:creationId xmlns:a16="http://schemas.microsoft.com/office/drawing/2014/main" id="{B9253FDE-6AC0-4911-967F-B6B68C4F6395}"/>
                          </a:ext>
                        </a:extLst>
                      </p:cNvPr>
                      <p:cNvPicPr>
                        <a:picLocks noChangeAspect="1" noChangeArrowheads="1"/>
                      </p:cNvPicPr>
                      <p:nvPr/>
                    </p:nvPicPr>
                    <p:blipFill>
                      <a:blip r:embed="rId45">
                        <a:extLst>
                          <a:ext uri="{28A0092B-C50C-407E-A947-70E740481C1C}">
                            <a14:useLocalDpi xmlns:a14="http://schemas.microsoft.com/office/drawing/2010/main" val="0"/>
                          </a:ext>
                        </a:extLst>
                      </a:blip>
                      <a:srcRect/>
                      <a:stretch>
                        <a:fillRect/>
                      </a:stretch>
                    </p:blipFill>
                    <p:spPr bwMode="auto">
                      <a:xfrm>
                        <a:off x="5364163" y="3457575"/>
                        <a:ext cx="1679575"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7" name="Object 36">
            <a:extLst>
              <a:ext uri="{FF2B5EF4-FFF2-40B4-BE49-F238E27FC236}">
                <a16:creationId xmlns:a16="http://schemas.microsoft.com/office/drawing/2014/main" id="{1C0ED228-3146-4674-BCB9-94E4D2421D19}"/>
              </a:ext>
            </a:extLst>
          </p:cNvPr>
          <p:cNvGraphicFramePr>
            <a:graphicFrameLocks noChangeAspect="1"/>
          </p:cNvGraphicFramePr>
          <p:nvPr/>
        </p:nvGraphicFramePr>
        <p:xfrm>
          <a:off x="5364163" y="3954463"/>
          <a:ext cx="2833687" cy="384175"/>
        </p:xfrm>
        <a:graphic>
          <a:graphicData uri="http://schemas.openxmlformats.org/presentationml/2006/ole">
            <mc:AlternateContent xmlns:mc="http://schemas.openxmlformats.org/markup-compatibility/2006">
              <mc:Choice xmlns:v="urn:schemas-microsoft-com:vml" Requires="v">
                <p:oleObj name="Equation" r:id="rId46" imgW="2057400" imgH="279400" progId="Equation.DSMT4">
                  <p:embed/>
                </p:oleObj>
              </mc:Choice>
              <mc:Fallback>
                <p:oleObj name="Equation" r:id="rId46" imgW="2057400" imgH="279400" progId="Equation.DSMT4">
                  <p:embed/>
                  <p:pic>
                    <p:nvPicPr>
                      <p:cNvPr id="37" name="Object 36">
                        <a:extLst>
                          <a:ext uri="{FF2B5EF4-FFF2-40B4-BE49-F238E27FC236}">
                            <a16:creationId xmlns:a16="http://schemas.microsoft.com/office/drawing/2014/main" id="{1C0ED228-3146-4674-BCB9-94E4D2421D19}"/>
                          </a:ext>
                        </a:extLst>
                      </p:cNvPr>
                      <p:cNvPicPr>
                        <a:picLocks noChangeAspect="1" noChangeArrowheads="1"/>
                      </p:cNvPicPr>
                      <p:nvPr/>
                    </p:nvPicPr>
                    <p:blipFill>
                      <a:blip r:embed="rId47">
                        <a:extLst>
                          <a:ext uri="{28A0092B-C50C-407E-A947-70E740481C1C}">
                            <a14:useLocalDpi xmlns:a14="http://schemas.microsoft.com/office/drawing/2010/main" val="0"/>
                          </a:ext>
                        </a:extLst>
                      </a:blip>
                      <a:srcRect/>
                      <a:stretch>
                        <a:fillRect/>
                      </a:stretch>
                    </p:blipFill>
                    <p:spPr bwMode="auto">
                      <a:xfrm>
                        <a:off x="5364163" y="3954463"/>
                        <a:ext cx="2833687"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8" name="Object 37">
            <a:extLst>
              <a:ext uri="{FF2B5EF4-FFF2-40B4-BE49-F238E27FC236}">
                <a16:creationId xmlns:a16="http://schemas.microsoft.com/office/drawing/2014/main" id="{FD03B0E4-5225-4229-9635-61D9BEB822CD}"/>
              </a:ext>
            </a:extLst>
          </p:cNvPr>
          <p:cNvGraphicFramePr>
            <a:graphicFrameLocks noChangeAspect="1"/>
          </p:cNvGraphicFramePr>
          <p:nvPr/>
        </p:nvGraphicFramePr>
        <p:xfrm>
          <a:off x="5362575" y="4408488"/>
          <a:ext cx="1522413" cy="384175"/>
        </p:xfrm>
        <a:graphic>
          <a:graphicData uri="http://schemas.openxmlformats.org/presentationml/2006/ole">
            <mc:AlternateContent xmlns:mc="http://schemas.openxmlformats.org/markup-compatibility/2006">
              <mc:Choice xmlns:v="urn:schemas-microsoft-com:vml" Requires="v">
                <p:oleObj name="Equation" r:id="rId48" imgW="1104900" imgH="279400" progId="Equation.DSMT4">
                  <p:embed/>
                </p:oleObj>
              </mc:Choice>
              <mc:Fallback>
                <p:oleObj name="Equation" r:id="rId48" imgW="1104900" imgH="279400" progId="Equation.DSMT4">
                  <p:embed/>
                  <p:pic>
                    <p:nvPicPr>
                      <p:cNvPr id="38" name="Object 37">
                        <a:extLst>
                          <a:ext uri="{FF2B5EF4-FFF2-40B4-BE49-F238E27FC236}">
                            <a16:creationId xmlns:a16="http://schemas.microsoft.com/office/drawing/2014/main" id="{FD03B0E4-5225-4229-9635-61D9BEB822CD}"/>
                          </a:ext>
                        </a:extLst>
                      </p:cNvPr>
                      <p:cNvPicPr>
                        <a:picLocks noChangeAspect="1" noChangeArrowheads="1"/>
                      </p:cNvPicPr>
                      <p:nvPr/>
                    </p:nvPicPr>
                    <p:blipFill>
                      <a:blip r:embed="rId49">
                        <a:extLst>
                          <a:ext uri="{28A0092B-C50C-407E-A947-70E740481C1C}">
                            <a14:useLocalDpi xmlns:a14="http://schemas.microsoft.com/office/drawing/2010/main" val="0"/>
                          </a:ext>
                        </a:extLst>
                      </a:blip>
                      <a:srcRect/>
                      <a:stretch>
                        <a:fillRect/>
                      </a:stretch>
                    </p:blipFill>
                    <p:spPr bwMode="auto">
                      <a:xfrm>
                        <a:off x="5362575" y="4408488"/>
                        <a:ext cx="1522413" cy="38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9" name="Object 22">
            <a:extLst>
              <a:ext uri="{FF2B5EF4-FFF2-40B4-BE49-F238E27FC236}">
                <a16:creationId xmlns:a16="http://schemas.microsoft.com/office/drawing/2014/main" id="{7AD0D931-029C-4430-BC16-5E0128057AFC}"/>
              </a:ext>
            </a:extLst>
          </p:cNvPr>
          <p:cNvGraphicFramePr>
            <a:graphicFrameLocks noChangeAspect="1"/>
          </p:cNvGraphicFramePr>
          <p:nvPr/>
        </p:nvGraphicFramePr>
        <p:xfrm>
          <a:off x="5362575" y="4808538"/>
          <a:ext cx="1958975" cy="769937"/>
        </p:xfrm>
        <a:graphic>
          <a:graphicData uri="http://schemas.openxmlformats.org/presentationml/2006/ole">
            <mc:AlternateContent xmlns:mc="http://schemas.openxmlformats.org/markup-compatibility/2006">
              <mc:Choice xmlns:v="urn:schemas-microsoft-com:vml" Requires="v">
                <p:oleObj name="Equation" r:id="rId50" imgW="1422400" imgH="558800" progId="Equation.DSMT4">
                  <p:embed/>
                </p:oleObj>
              </mc:Choice>
              <mc:Fallback>
                <p:oleObj name="Equation" r:id="rId50" imgW="1422400" imgH="558800" progId="Equation.DSMT4">
                  <p:embed/>
                  <p:pic>
                    <p:nvPicPr>
                      <p:cNvPr id="39" name="Object 22">
                        <a:extLst>
                          <a:ext uri="{FF2B5EF4-FFF2-40B4-BE49-F238E27FC236}">
                            <a16:creationId xmlns:a16="http://schemas.microsoft.com/office/drawing/2014/main" id="{7AD0D931-029C-4430-BC16-5E0128057AFC}"/>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362575" y="4808538"/>
                        <a:ext cx="19589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1" name="Object 22">
            <a:extLst>
              <a:ext uri="{FF2B5EF4-FFF2-40B4-BE49-F238E27FC236}">
                <a16:creationId xmlns:a16="http://schemas.microsoft.com/office/drawing/2014/main" id="{42263532-23DF-437D-B341-716A2D2BB324}"/>
              </a:ext>
            </a:extLst>
          </p:cNvPr>
          <p:cNvGraphicFramePr>
            <a:graphicFrameLocks noChangeAspect="1"/>
          </p:cNvGraphicFramePr>
          <p:nvPr/>
        </p:nvGraphicFramePr>
        <p:xfrm>
          <a:off x="4832350" y="5667375"/>
          <a:ext cx="2011363" cy="698500"/>
        </p:xfrm>
        <a:graphic>
          <a:graphicData uri="http://schemas.openxmlformats.org/presentationml/2006/ole">
            <mc:AlternateContent xmlns:mc="http://schemas.openxmlformats.org/markup-compatibility/2006">
              <mc:Choice xmlns:v="urn:schemas-microsoft-com:vml" Requires="v">
                <p:oleObj name="Equation" r:id="rId51" imgW="1460500" imgH="508000" progId="Equation.DSMT4">
                  <p:embed/>
                </p:oleObj>
              </mc:Choice>
              <mc:Fallback>
                <p:oleObj name="Equation" r:id="rId51" imgW="1460500" imgH="508000" progId="Equation.DSMT4">
                  <p:embed/>
                  <p:pic>
                    <p:nvPicPr>
                      <p:cNvPr id="41" name="Object 22">
                        <a:extLst>
                          <a:ext uri="{FF2B5EF4-FFF2-40B4-BE49-F238E27FC236}">
                            <a16:creationId xmlns:a16="http://schemas.microsoft.com/office/drawing/2014/main" id="{42263532-23DF-437D-B341-716A2D2BB324}"/>
                          </a:ext>
                        </a:extLst>
                      </p:cNvPr>
                      <p:cNvPicPr>
                        <a:picLocks noChangeAspect="1" noChangeArrowheads="1"/>
                      </p:cNvPicPr>
                      <p:nvPr/>
                    </p:nvPicPr>
                    <p:blipFill>
                      <a:blip r:embed="rId52">
                        <a:extLst>
                          <a:ext uri="{28A0092B-C50C-407E-A947-70E740481C1C}">
                            <a14:useLocalDpi xmlns:a14="http://schemas.microsoft.com/office/drawing/2010/main" val="0"/>
                          </a:ext>
                        </a:extLst>
                      </a:blip>
                      <a:srcRect/>
                      <a:stretch>
                        <a:fillRect/>
                      </a:stretch>
                    </p:blipFill>
                    <p:spPr bwMode="auto">
                      <a:xfrm>
                        <a:off x="4832350" y="5667375"/>
                        <a:ext cx="2011363" cy="69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2" name="Object 22">
            <a:extLst>
              <a:ext uri="{FF2B5EF4-FFF2-40B4-BE49-F238E27FC236}">
                <a16:creationId xmlns:a16="http://schemas.microsoft.com/office/drawing/2014/main" id="{7E040F7E-3FA6-48F4-A87C-FB698481CA22}"/>
              </a:ext>
            </a:extLst>
          </p:cNvPr>
          <p:cNvGraphicFramePr>
            <a:graphicFrameLocks noChangeAspect="1"/>
          </p:cNvGraphicFramePr>
          <p:nvPr/>
        </p:nvGraphicFramePr>
        <p:xfrm>
          <a:off x="6838950" y="5900738"/>
          <a:ext cx="892175" cy="279400"/>
        </p:xfrm>
        <a:graphic>
          <a:graphicData uri="http://schemas.openxmlformats.org/presentationml/2006/ole">
            <mc:AlternateContent xmlns:mc="http://schemas.openxmlformats.org/markup-compatibility/2006">
              <mc:Choice xmlns:v="urn:schemas-microsoft-com:vml" Requires="v">
                <p:oleObj name="Equation" r:id="rId53" imgW="647419" imgH="203112" progId="Equation.DSMT4">
                  <p:embed/>
                </p:oleObj>
              </mc:Choice>
              <mc:Fallback>
                <p:oleObj name="Equation" r:id="rId53" imgW="647419" imgH="203112" progId="Equation.DSMT4">
                  <p:embed/>
                  <p:pic>
                    <p:nvPicPr>
                      <p:cNvPr id="42" name="Object 22">
                        <a:extLst>
                          <a:ext uri="{FF2B5EF4-FFF2-40B4-BE49-F238E27FC236}">
                            <a16:creationId xmlns:a16="http://schemas.microsoft.com/office/drawing/2014/main" id="{7E040F7E-3FA6-48F4-A87C-FB698481CA22}"/>
                          </a:ext>
                        </a:extLst>
                      </p:cNvPr>
                      <p:cNvPicPr>
                        <a:picLocks noChangeAspect="1" noChangeArrowheads="1"/>
                      </p:cNvPicPr>
                      <p:nvPr/>
                    </p:nvPicPr>
                    <p:blipFill>
                      <a:blip r:embed="rId54">
                        <a:extLst>
                          <a:ext uri="{28A0092B-C50C-407E-A947-70E740481C1C}">
                            <a14:useLocalDpi xmlns:a14="http://schemas.microsoft.com/office/drawing/2010/main" val="0"/>
                          </a:ext>
                        </a:extLst>
                      </a:blip>
                      <a:srcRect/>
                      <a:stretch>
                        <a:fillRect/>
                      </a:stretch>
                    </p:blipFill>
                    <p:spPr bwMode="auto">
                      <a:xfrm>
                        <a:off x="6838950" y="5900738"/>
                        <a:ext cx="89217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3" name="Rectangle 42">
            <a:extLst>
              <a:ext uri="{FF2B5EF4-FFF2-40B4-BE49-F238E27FC236}">
                <a16:creationId xmlns:a16="http://schemas.microsoft.com/office/drawing/2014/main" id="{339ACACA-B440-49A7-83EF-07802269F984}"/>
              </a:ext>
            </a:extLst>
          </p:cNvPr>
          <p:cNvSpPr/>
          <p:nvPr/>
        </p:nvSpPr>
        <p:spPr>
          <a:xfrm>
            <a:off x="3116263" y="5138738"/>
            <a:ext cx="1568450" cy="33178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4" name="Rectangle 43">
            <a:extLst>
              <a:ext uri="{FF2B5EF4-FFF2-40B4-BE49-F238E27FC236}">
                <a16:creationId xmlns:a16="http://schemas.microsoft.com/office/drawing/2014/main" id="{9E04802E-43C2-4FAD-A4A7-29A799F4203E}"/>
              </a:ext>
            </a:extLst>
          </p:cNvPr>
          <p:cNvSpPr/>
          <p:nvPr/>
        </p:nvSpPr>
        <p:spPr>
          <a:xfrm>
            <a:off x="3122613" y="5526088"/>
            <a:ext cx="1570037" cy="33178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5" name="Rectangle 44">
            <a:extLst>
              <a:ext uri="{FF2B5EF4-FFF2-40B4-BE49-F238E27FC236}">
                <a16:creationId xmlns:a16="http://schemas.microsoft.com/office/drawing/2014/main" id="{8382AE39-A9DD-4622-A13F-C05CDCEE308C}"/>
              </a:ext>
            </a:extLst>
          </p:cNvPr>
          <p:cNvSpPr/>
          <p:nvPr/>
        </p:nvSpPr>
        <p:spPr>
          <a:xfrm>
            <a:off x="212725" y="6107113"/>
            <a:ext cx="2955925" cy="420687"/>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9" name="Rectangle 48">
            <a:extLst>
              <a:ext uri="{FF2B5EF4-FFF2-40B4-BE49-F238E27FC236}">
                <a16:creationId xmlns:a16="http://schemas.microsoft.com/office/drawing/2014/main" id="{A798C1C3-626B-4780-AC5B-996295764D6D}"/>
              </a:ext>
            </a:extLst>
          </p:cNvPr>
          <p:cNvSpPr/>
          <p:nvPr/>
        </p:nvSpPr>
        <p:spPr>
          <a:xfrm>
            <a:off x="5283200" y="3444875"/>
            <a:ext cx="1846263" cy="37306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0" name="Rectangle 49">
            <a:extLst>
              <a:ext uri="{FF2B5EF4-FFF2-40B4-BE49-F238E27FC236}">
                <a16:creationId xmlns:a16="http://schemas.microsoft.com/office/drawing/2014/main" id="{A99F6306-006A-421C-9052-73E4F11D3DF7}"/>
              </a:ext>
            </a:extLst>
          </p:cNvPr>
          <p:cNvSpPr/>
          <p:nvPr/>
        </p:nvSpPr>
        <p:spPr>
          <a:xfrm>
            <a:off x="5191125" y="4391025"/>
            <a:ext cx="1846263" cy="373063"/>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1" name="Rectangle 50">
            <a:extLst>
              <a:ext uri="{FF2B5EF4-FFF2-40B4-BE49-F238E27FC236}">
                <a16:creationId xmlns:a16="http://schemas.microsoft.com/office/drawing/2014/main" id="{5BC68C0B-0AE3-4248-B1EA-CBFE572E3976}"/>
              </a:ext>
            </a:extLst>
          </p:cNvPr>
          <p:cNvSpPr/>
          <p:nvPr/>
        </p:nvSpPr>
        <p:spPr>
          <a:xfrm>
            <a:off x="4748213" y="5843588"/>
            <a:ext cx="3076575" cy="384175"/>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500"/>
                                        <p:tgtEl>
                                          <p:spTgt spid="20"/>
                                        </p:tgtEl>
                                      </p:cBhvr>
                                    </p:animEffect>
                                  </p:childTnLst>
                                </p:cTn>
                              </p:par>
                            </p:childTnLst>
                          </p:cTn>
                        </p:par>
                        <p:par>
                          <p:cTn id="18" fill="hold" nodeType="afterGroup">
                            <p:stCondLst>
                              <p:cond delay="500"/>
                            </p:stCondLst>
                            <p:childTnLst>
                              <p:par>
                                <p:cTn id="19" presetID="8" presetClass="emph" presetSubtype="0" fill="hold" grpId="1" nodeType="afterEffect">
                                  <p:stCondLst>
                                    <p:cond delay="0"/>
                                  </p:stCondLst>
                                  <p:childTnLst>
                                    <p:animRot by="-8280000">
                                      <p:cBhvr>
                                        <p:cTn id="20" dur="2000" fill="hold"/>
                                        <p:tgtEl>
                                          <p:spTgt spid="20"/>
                                        </p:tgtEl>
                                        <p:attrNameLst>
                                          <p:attrName>r</p:attrName>
                                        </p:attrNameLst>
                                      </p:cBhvr>
                                    </p:animRot>
                                  </p:childTnLst>
                                </p:cTn>
                              </p:par>
                            </p:childTnLst>
                          </p:cTn>
                        </p:par>
                        <p:par>
                          <p:cTn id="21" fill="hold" nodeType="afterGroup">
                            <p:stCondLst>
                              <p:cond delay="2500"/>
                            </p:stCondLst>
                            <p:childTnLst>
                              <p:par>
                                <p:cTn id="22" presetID="1" presetClass="exit" presetSubtype="0" fill="hold" grpId="2" nodeType="afterEffect">
                                  <p:stCondLst>
                                    <p:cond delay="0"/>
                                  </p:stCondLst>
                                  <p:childTnLst>
                                    <p:set>
                                      <p:cBhvr>
                                        <p:cTn id="23" dur="1" fill="hold">
                                          <p:stCondLst>
                                            <p:cond delay="0"/>
                                          </p:stCondLst>
                                        </p:cTn>
                                        <p:tgtEl>
                                          <p:spTgt spid="20"/>
                                        </p:tgtEl>
                                        <p:attrNameLst>
                                          <p:attrName>style.visibility</p:attrName>
                                        </p:attrNameLst>
                                      </p:cBhvr>
                                      <p:to>
                                        <p:strVal val="hidden"/>
                                      </p:to>
                                    </p:set>
                                  </p:childTnLst>
                                </p:cTn>
                              </p:par>
                            </p:childTnLst>
                          </p:cTn>
                        </p:par>
                        <p:par>
                          <p:cTn id="24" fill="hold" nodeType="afterGroup">
                            <p:stCondLst>
                              <p:cond delay="2500"/>
                            </p:stCondLst>
                            <p:childTnLst>
                              <p:par>
                                <p:cTn id="25" presetID="10" presetClass="entr" presetSubtype="0" fill="hold" nodeType="afterEffect">
                                  <p:stCondLst>
                                    <p:cond delay="0"/>
                                  </p:stCondLst>
                                  <p:childTnLst>
                                    <p:set>
                                      <p:cBhvr>
                                        <p:cTn id="26" dur="1" fill="hold">
                                          <p:stCondLst>
                                            <p:cond delay="0"/>
                                          </p:stCondLst>
                                        </p:cTn>
                                        <p:tgtEl>
                                          <p:spTgt spid="19467"/>
                                        </p:tgtEl>
                                        <p:attrNameLst>
                                          <p:attrName>style.visibility</p:attrName>
                                        </p:attrNameLst>
                                      </p:cBhvr>
                                      <p:to>
                                        <p:strVal val="visible"/>
                                      </p:to>
                                    </p:set>
                                    <p:animEffect transition="in" filter="fade">
                                      <p:cBhvr>
                                        <p:cTn id="27" dur="500"/>
                                        <p:tgtEl>
                                          <p:spTgt spid="19467"/>
                                        </p:tgtEl>
                                      </p:cBhvr>
                                    </p:animEffect>
                                  </p:childTnLst>
                                </p:cTn>
                              </p:par>
                              <p:par>
                                <p:cTn id="28" presetID="1"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childTnLst>
                                </p:cTn>
                              </p:par>
                              <p:par>
                                <p:cTn id="30" presetID="10" presetClass="entr" presetSubtype="0" fill="hold" nodeType="withEffect">
                                  <p:stCondLst>
                                    <p:cond delay="0"/>
                                  </p:stCondLst>
                                  <p:childTnLst>
                                    <p:set>
                                      <p:cBhvr>
                                        <p:cTn id="31" dur="1" fill="hold">
                                          <p:stCondLst>
                                            <p:cond delay="0"/>
                                          </p:stCondLst>
                                        </p:cTn>
                                        <p:tgtEl>
                                          <p:spTgt spid="19468"/>
                                        </p:tgtEl>
                                        <p:attrNameLst>
                                          <p:attrName>style.visibility</p:attrName>
                                        </p:attrNameLst>
                                      </p:cBhvr>
                                      <p:to>
                                        <p:strVal val="visible"/>
                                      </p:to>
                                    </p:set>
                                    <p:animEffect transition="in" filter="fade">
                                      <p:cBhvr>
                                        <p:cTn id="32" dur="500"/>
                                        <p:tgtEl>
                                          <p:spTgt spid="19468"/>
                                        </p:tgtEl>
                                      </p:cBhvr>
                                    </p:animEffect>
                                  </p:childTnLst>
                                </p:cTn>
                              </p:par>
                              <p:par>
                                <p:cTn id="33" presetID="10" presetClass="entr" presetSubtype="0" fill="hold" nodeType="withEffect">
                                  <p:stCondLst>
                                    <p:cond delay="0"/>
                                  </p:stCondLst>
                                  <p:childTnLst>
                                    <p:set>
                                      <p:cBhvr>
                                        <p:cTn id="34" dur="1" fill="hold">
                                          <p:stCondLst>
                                            <p:cond delay="0"/>
                                          </p:stCondLst>
                                        </p:cTn>
                                        <p:tgtEl>
                                          <p:spTgt spid="19469"/>
                                        </p:tgtEl>
                                        <p:attrNameLst>
                                          <p:attrName>style.visibility</p:attrName>
                                        </p:attrNameLst>
                                      </p:cBhvr>
                                      <p:to>
                                        <p:strVal val="visible"/>
                                      </p:to>
                                    </p:set>
                                    <p:animEffect transition="in" filter="fade">
                                      <p:cBhvr>
                                        <p:cTn id="35" dur="500"/>
                                        <p:tgtEl>
                                          <p:spTgt spid="19469"/>
                                        </p:tgtEl>
                                      </p:cBhvr>
                                    </p:animEffect>
                                  </p:childTnLst>
                                </p:cTn>
                              </p:par>
                              <p:par>
                                <p:cTn id="36" presetID="10" presetClass="entr" presetSubtype="0" fill="hold" nodeType="withEffect">
                                  <p:stCondLst>
                                    <p:cond delay="0"/>
                                  </p:stCondLst>
                                  <p:childTnLst>
                                    <p:set>
                                      <p:cBhvr>
                                        <p:cTn id="37" dur="1" fill="hold">
                                          <p:stCondLst>
                                            <p:cond delay="0"/>
                                          </p:stCondLst>
                                        </p:cTn>
                                        <p:tgtEl>
                                          <p:spTgt spid="19470"/>
                                        </p:tgtEl>
                                        <p:attrNameLst>
                                          <p:attrName>style.visibility</p:attrName>
                                        </p:attrNameLst>
                                      </p:cBhvr>
                                      <p:to>
                                        <p:strVal val="visible"/>
                                      </p:to>
                                    </p:set>
                                    <p:animEffect transition="in" filter="fade">
                                      <p:cBhvr>
                                        <p:cTn id="38" dur="500"/>
                                        <p:tgtEl>
                                          <p:spTgt spid="19470"/>
                                        </p:tgtEl>
                                      </p:cBhvr>
                                    </p:animEffect>
                                  </p:childTnLst>
                                </p:cTn>
                              </p:par>
                              <p:par>
                                <p:cTn id="39" presetID="10" presetClass="entr" presetSubtype="0" fill="hold" nodeType="withEffect">
                                  <p:stCondLst>
                                    <p:cond delay="0"/>
                                  </p:stCondLst>
                                  <p:childTnLst>
                                    <p:set>
                                      <p:cBhvr>
                                        <p:cTn id="40" dur="1" fill="hold">
                                          <p:stCondLst>
                                            <p:cond delay="0"/>
                                          </p:stCondLst>
                                        </p:cTn>
                                        <p:tgtEl>
                                          <p:spTgt spid="19471"/>
                                        </p:tgtEl>
                                        <p:attrNameLst>
                                          <p:attrName>style.visibility</p:attrName>
                                        </p:attrNameLst>
                                      </p:cBhvr>
                                      <p:to>
                                        <p:strVal val="visible"/>
                                      </p:to>
                                    </p:set>
                                    <p:animEffect transition="in" filter="fade">
                                      <p:cBhvr>
                                        <p:cTn id="41" dur="500"/>
                                        <p:tgtEl>
                                          <p:spTgt spid="19471"/>
                                        </p:tgtEl>
                                      </p:cBhvr>
                                    </p:animEffect>
                                  </p:childTnLst>
                                </p:cTn>
                              </p:par>
                              <p:par>
                                <p:cTn id="42" presetID="10" presetClass="entr" presetSubtype="0" fill="hold" nodeType="withEffect">
                                  <p:stCondLst>
                                    <p:cond delay="0"/>
                                  </p:stCondLst>
                                  <p:childTnLst>
                                    <p:set>
                                      <p:cBhvr>
                                        <p:cTn id="43" dur="1" fill="hold">
                                          <p:stCondLst>
                                            <p:cond delay="0"/>
                                          </p:stCondLst>
                                        </p:cTn>
                                        <p:tgtEl>
                                          <p:spTgt spid="19472"/>
                                        </p:tgtEl>
                                        <p:attrNameLst>
                                          <p:attrName>style.visibility</p:attrName>
                                        </p:attrNameLst>
                                      </p:cBhvr>
                                      <p:to>
                                        <p:strVal val="visible"/>
                                      </p:to>
                                    </p:set>
                                    <p:animEffect transition="in" filter="fade">
                                      <p:cBhvr>
                                        <p:cTn id="44" dur="500"/>
                                        <p:tgtEl>
                                          <p:spTgt spid="19472"/>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fade">
                                      <p:cBhvr>
                                        <p:cTn id="47" dur="500"/>
                                        <p:tgtEl>
                                          <p:spTgt spid="1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fade">
                                      <p:cBhvr>
                                        <p:cTn id="52" dur="500"/>
                                        <p:tgtEl>
                                          <p:spTgt spid="21"/>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0"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fade">
                                      <p:cBhvr>
                                        <p:cTn id="57" dur="500"/>
                                        <p:tgtEl>
                                          <p:spTgt spid="2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0" presetClass="entr" presetSubtype="0"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10" presetClass="entr" presetSubtype="0" fill="hold"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500"/>
                                        <p:tgtEl>
                                          <p:spTgt spid="24"/>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10" presetClass="entr" presetSubtype="0" fill="hold"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fade">
                                      <p:cBhvr>
                                        <p:cTn id="72" dur="500"/>
                                        <p:tgtEl>
                                          <p:spTgt spid="25"/>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10" presetClass="entr" presetSubtype="0" fill="hold" nodeType="click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500"/>
                                        <p:tgtEl>
                                          <p:spTgt spid="26"/>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10" presetClass="entr" presetSubtype="0" fill="hold" nodeType="click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fade">
                                      <p:cBhvr>
                                        <p:cTn id="82" dur="500"/>
                                        <p:tgtEl>
                                          <p:spTgt spid="28"/>
                                        </p:tgtEl>
                                      </p:cBhvr>
                                    </p:animEffect>
                                  </p:childTnLst>
                                </p:cTn>
                              </p:par>
                            </p:childTnLst>
                          </p:cTn>
                        </p:par>
                      </p:childTnLst>
                    </p:cTn>
                  </p:par>
                  <p:par>
                    <p:cTn id="83" fill="hold" nodeType="clickPar">
                      <p:stCondLst>
                        <p:cond delay="indefinite"/>
                      </p:stCondLst>
                      <p:childTnLst>
                        <p:par>
                          <p:cTn id="84" fill="hold" nodeType="withGroup">
                            <p:stCondLst>
                              <p:cond delay="0"/>
                            </p:stCondLst>
                            <p:childTnLst>
                              <p:par>
                                <p:cTn id="85" presetID="10" presetClass="entr" presetSubtype="0" fill="hold" nodeType="click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fade">
                                      <p:cBhvr>
                                        <p:cTn id="87" dur="500"/>
                                        <p:tgtEl>
                                          <p:spTgt spid="29"/>
                                        </p:tgtEl>
                                      </p:cBhvr>
                                    </p:animEffect>
                                  </p:childTnLst>
                                </p:cTn>
                              </p:par>
                            </p:childTnLst>
                          </p:cTn>
                        </p:par>
                      </p:childTnLst>
                    </p:cTn>
                  </p:par>
                  <p:par>
                    <p:cTn id="88" fill="hold" nodeType="clickPar">
                      <p:stCondLst>
                        <p:cond delay="indefinite"/>
                      </p:stCondLst>
                      <p:childTnLst>
                        <p:par>
                          <p:cTn id="89" fill="hold" nodeType="withGroup">
                            <p:stCondLst>
                              <p:cond delay="0"/>
                            </p:stCondLst>
                            <p:childTnLst>
                              <p:par>
                                <p:cTn id="90" presetID="10" presetClass="entr" presetSubtype="0" fill="hold" nodeType="click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fade">
                                      <p:cBhvr>
                                        <p:cTn id="92" dur="500"/>
                                        <p:tgtEl>
                                          <p:spTgt spid="30"/>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1"/>
                                        </p:tgtEl>
                                        <p:attrNameLst>
                                          <p:attrName>style.visibility</p:attrName>
                                        </p:attrNameLst>
                                      </p:cBhvr>
                                      <p:to>
                                        <p:strVal val="visible"/>
                                      </p:to>
                                    </p:set>
                                    <p:animEffect transition="in" filter="fade">
                                      <p:cBhvr>
                                        <p:cTn id="97" dur="500"/>
                                        <p:tgtEl>
                                          <p:spTgt spid="31"/>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10" presetClass="entr" presetSubtype="0" fill="hold" nodeType="clickEffect">
                                  <p:stCondLst>
                                    <p:cond delay="0"/>
                                  </p:stCondLst>
                                  <p:childTnLst>
                                    <p:set>
                                      <p:cBhvr>
                                        <p:cTn id="101" dur="1" fill="hold">
                                          <p:stCondLst>
                                            <p:cond delay="0"/>
                                          </p:stCondLst>
                                        </p:cTn>
                                        <p:tgtEl>
                                          <p:spTgt spid="5"/>
                                        </p:tgtEl>
                                        <p:attrNameLst>
                                          <p:attrName>style.visibility</p:attrName>
                                        </p:attrNameLst>
                                      </p:cBhvr>
                                      <p:to>
                                        <p:strVal val="visible"/>
                                      </p:to>
                                    </p:set>
                                    <p:animEffect transition="in" filter="fade">
                                      <p:cBhvr>
                                        <p:cTn id="102" dur="500"/>
                                        <p:tgtEl>
                                          <p:spTgt spid="5"/>
                                        </p:tgtEl>
                                      </p:cBhvr>
                                    </p:animEffect>
                                  </p:childTnLst>
                                </p:cTn>
                              </p:par>
                              <p:par>
                                <p:cTn id="103" presetID="10" presetClass="entr" presetSubtype="0" fill="hold" grpId="0" nodeType="withEffect">
                                  <p:stCondLst>
                                    <p:cond delay="0"/>
                                  </p:stCondLst>
                                  <p:childTnLst>
                                    <p:set>
                                      <p:cBhvr>
                                        <p:cTn id="104" dur="1" fill="hold">
                                          <p:stCondLst>
                                            <p:cond delay="0"/>
                                          </p:stCondLst>
                                        </p:cTn>
                                        <p:tgtEl>
                                          <p:spTgt spid="35"/>
                                        </p:tgtEl>
                                        <p:attrNameLst>
                                          <p:attrName>style.visibility</p:attrName>
                                        </p:attrNameLst>
                                      </p:cBhvr>
                                      <p:to>
                                        <p:strVal val="visible"/>
                                      </p:to>
                                    </p:set>
                                    <p:animEffect transition="in" filter="fade">
                                      <p:cBhvr>
                                        <p:cTn id="105" dur="500"/>
                                        <p:tgtEl>
                                          <p:spTgt spid="35"/>
                                        </p:tgtEl>
                                      </p:cBhvr>
                                    </p:animEffect>
                                  </p:childTnLst>
                                </p:cTn>
                              </p:par>
                              <p:par>
                                <p:cTn id="106" presetID="10" presetClass="entr" presetSubtype="0" fill="hold" nodeType="with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fade">
                                      <p:cBhvr>
                                        <p:cTn id="108" dur="500"/>
                                        <p:tgtEl>
                                          <p:spTgt spid="33"/>
                                        </p:tgtEl>
                                      </p:cBhvr>
                                    </p:animEffect>
                                  </p:childTnLst>
                                </p:cTn>
                              </p:par>
                            </p:childTnLst>
                          </p:cTn>
                        </p:par>
                      </p:childTnLst>
                    </p:cTn>
                  </p:par>
                  <p:par>
                    <p:cTn id="109" fill="hold" nodeType="clickPar">
                      <p:stCondLst>
                        <p:cond delay="indefinite"/>
                      </p:stCondLst>
                      <p:childTnLst>
                        <p:par>
                          <p:cTn id="110" fill="hold" nodeType="withGroup">
                            <p:stCondLst>
                              <p:cond delay="0"/>
                            </p:stCondLst>
                            <p:childTnLst>
                              <p:par>
                                <p:cTn id="111" presetID="10" presetClass="entr" presetSubtype="0" fill="hold" nodeType="clickEffect">
                                  <p:stCondLst>
                                    <p:cond delay="0"/>
                                  </p:stCondLst>
                                  <p:childTnLst>
                                    <p:set>
                                      <p:cBhvr>
                                        <p:cTn id="112" dur="1" fill="hold">
                                          <p:stCondLst>
                                            <p:cond delay="0"/>
                                          </p:stCondLst>
                                        </p:cTn>
                                        <p:tgtEl>
                                          <p:spTgt spid="34"/>
                                        </p:tgtEl>
                                        <p:attrNameLst>
                                          <p:attrName>style.visibility</p:attrName>
                                        </p:attrNameLst>
                                      </p:cBhvr>
                                      <p:to>
                                        <p:strVal val="visible"/>
                                      </p:to>
                                    </p:set>
                                    <p:animEffect transition="in" filter="fade">
                                      <p:cBhvr>
                                        <p:cTn id="113" dur="500"/>
                                        <p:tgtEl>
                                          <p:spTgt spid="34"/>
                                        </p:tgtEl>
                                      </p:cBhvr>
                                    </p:animEffect>
                                  </p:childTnLst>
                                </p:cTn>
                              </p:par>
                            </p:childTnLst>
                          </p:cTn>
                        </p:par>
                      </p:childTnLst>
                    </p:cTn>
                  </p:par>
                  <p:par>
                    <p:cTn id="114" fill="hold" nodeType="clickPar">
                      <p:stCondLst>
                        <p:cond delay="indefinite"/>
                      </p:stCondLst>
                      <p:childTnLst>
                        <p:par>
                          <p:cTn id="115" fill="hold" nodeType="withGroup">
                            <p:stCondLst>
                              <p:cond delay="0"/>
                            </p:stCondLst>
                            <p:childTnLst>
                              <p:par>
                                <p:cTn id="116" presetID="10" presetClass="entr" presetSubtype="0" fill="hold" nodeType="clickEffect">
                                  <p:stCondLst>
                                    <p:cond delay="0"/>
                                  </p:stCondLst>
                                  <p:childTnLst>
                                    <p:set>
                                      <p:cBhvr>
                                        <p:cTn id="117" dur="1" fill="hold">
                                          <p:stCondLst>
                                            <p:cond delay="0"/>
                                          </p:stCondLst>
                                        </p:cTn>
                                        <p:tgtEl>
                                          <p:spTgt spid="36"/>
                                        </p:tgtEl>
                                        <p:attrNameLst>
                                          <p:attrName>style.visibility</p:attrName>
                                        </p:attrNameLst>
                                      </p:cBhvr>
                                      <p:to>
                                        <p:strVal val="visible"/>
                                      </p:to>
                                    </p:set>
                                    <p:animEffect transition="in" filter="fade">
                                      <p:cBhvr>
                                        <p:cTn id="118" dur="500"/>
                                        <p:tgtEl>
                                          <p:spTgt spid="36"/>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10" presetClass="entr" presetSubtype="0" fill="hold" nodeType="clickEffect">
                                  <p:stCondLst>
                                    <p:cond delay="0"/>
                                  </p:stCondLst>
                                  <p:childTnLst>
                                    <p:set>
                                      <p:cBhvr>
                                        <p:cTn id="122" dur="1" fill="hold">
                                          <p:stCondLst>
                                            <p:cond delay="0"/>
                                          </p:stCondLst>
                                        </p:cTn>
                                        <p:tgtEl>
                                          <p:spTgt spid="37"/>
                                        </p:tgtEl>
                                        <p:attrNameLst>
                                          <p:attrName>style.visibility</p:attrName>
                                        </p:attrNameLst>
                                      </p:cBhvr>
                                      <p:to>
                                        <p:strVal val="visible"/>
                                      </p:to>
                                    </p:set>
                                    <p:animEffect transition="in" filter="fade">
                                      <p:cBhvr>
                                        <p:cTn id="123" dur="500"/>
                                        <p:tgtEl>
                                          <p:spTgt spid="37"/>
                                        </p:tgtEl>
                                      </p:cBhvr>
                                    </p:animEffect>
                                  </p:childTnLst>
                                </p:cTn>
                              </p:par>
                            </p:childTnLst>
                          </p:cTn>
                        </p:par>
                      </p:childTnLst>
                    </p:cTn>
                  </p:par>
                  <p:par>
                    <p:cTn id="124" fill="hold" nodeType="clickPar">
                      <p:stCondLst>
                        <p:cond delay="indefinite"/>
                      </p:stCondLst>
                      <p:childTnLst>
                        <p:par>
                          <p:cTn id="125" fill="hold" nodeType="withGroup">
                            <p:stCondLst>
                              <p:cond delay="0"/>
                            </p:stCondLst>
                            <p:childTnLst>
                              <p:par>
                                <p:cTn id="126" presetID="10" presetClass="entr" presetSubtype="0" fill="hold" nodeType="clickEffect">
                                  <p:stCondLst>
                                    <p:cond delay="0"/>
                                  </p:stCondLst>
                                  <p:childTnLst>
                                    <p:set>
                                      <p:cBhvr>
                                        <p:cTn id="127" dur="1" fill="hold">
                                          <p:stCondLst>
                                            <p:cond delay="0"/>
                                          </p:stCondLst>
                                        </p:cTn>
                                        <p:tgtEl>
                                          <p:spTgt spid="38"/>
                                        </p:tgtEl>
                                        <p:attrNameLst>
                                          <p:attrName>style.visibility</p:attrName>
                                        </p:attrNameLst>
                                      </p:cBhvr>
                                      <p:to>
                                        <p:strVal val="visible"/>
                                      </p:to>
                                    </p:set>
                                    <p:animEffect transition="in" filter="fade">
                                      <p:cBhvr>
                                        <p:cTn id="128" dur="500"/>
                                        <p:tgtEl>
                                          <p:spTgt spid="38"/>
                                        </p:tgtEl>
                                      </p:cBhvr>
                                    </p:animEffect>
                                  </p:childTnLst>
                                </p:cTn>
                              </p:par>
                            </p:childTnLst>
                          </p:cTn>
                        </p:par>
                      </p:childTnLst>
                    </p:cTn>
                  </p:par>
                  <p:par>
                    <p:cTn id="129" fill="hold" nodeType="clickPar">
                      <p:stCondLst>
                        <p:cond delay="indefinite"/>
                      </p:stCondLst>
                      <p:childTnLst>
                        <p:par>
                          <p:cTn id="130" fill="hold" nodeType="withGroup">
                            <p:stCondLst>
                              <p:cond delay="0"/>
                            </p:stCondLst>
                            <p:childTnLst>
                              <p:par>
                                <p:cTn id="131" presetID="10" presetClass="entr" presetSubtype="0" fill="hold" nodeType="clickEffect">
                                  <p:stCondLst>
                                    <p:cond delay="0"/>
                                  </p:stCondLst>
                                  <p:childTnLst>
                                    <p:set>
                                      <p:cBhvr>
                                        <p:cTn id="132" dur="1" fill="hold">
                                          <p:stCondLst>
                                            <p:cond delay="0"/>
                                          </p:stCondLst>
                                        </p:cTn>
                                        <p:tgtEl>
                                          <p:spTgt spid="39"/>
                                        </p:tgtEl>
                                        <p:attrNameLst>
                                          <p:attrName>style.visibility</p:attrName>
                                        </p:attrNameLst>
                                      </p:cBhvr>
                                      <p:to>
                                        <p:strVal val="visible"/>
                                      </p:to>
                                    </p:set>
                                    <p:animEffect transition="in" filter="fade">
                                      <p:cBhvr>
                                        <p:cTn id="133" dur="500"/>
                                        <p:tgtEl>
                                          <p:spTgt spid="39"/>
                                        </p:tgtEl>
                                      </p:cBhvr>
                                    </p:animEffect>
                                  </p:childTnLst>
                                </p:cTn>
                              </p:par>
                            </p:childTnLst>
                          </p:cTn>
                        </p:par>
                      </p:childTnLst>
                    </p:cTn>
                  </p:par>
                  <p:par>
                    <p:cTn id="134" fill="hold" nodeType="clickPar">
                      <p:stCondLst>
                        <p:cond delay="indefinite"/>
                      </p:stCondLst>
                      <p:childTnLst>
                        <p:par>
                          <p:cTn id="135" fill="hold" nodeType="withGroup">
                            <p:stCondLst>
                              <p:cond delay="0"/>
                            </p:stCondLst>
                            <p:childTnLst>
                              <p:par>
                                <p:cTn id="136" presetID="10" presetClass="entr" presetSubtype="0" fill="hold" nodeType="clickEffect">
                                  <p:stCondLst>
                                    <p:cond delay="0"/>
                                  </p:stCondLst>
                                  <p:childTnLst>
                                    <p:set>
                                      <p:cBhvr>
                                        <p:cTn id="137" dur="1" fill="hold">
                                          <p:stCondLst>
                                            <p:cond delay="0"/>
                                          </p:stCondLst>
                                        </p:cTn>
                                        <p:tgtEl>
                                          <p:spTgt spid="41"/>
                                        </p:tgtEl>
                                        <p:attrNameLst>
                                          <p:attrName>style.visibility</p:attrName>
                                        </p:attrNameLst>
                                      </p:cBhvr>
                                      <p:to>
                                        <p:strVal val="visible"/>
                                      </p:to>
                                    </p:set>
                                    <p:animEffect transition="in" filter="fade">
                                      <p:cBhvr>
                                        <p:cTn id="138" dur="500"/>
                                        <p:tgtEl>
                                          <p:spTgt spid="41"/>
                                        </p:tgtEl>
                                      </p:cBhvr>
                                    </p:animEffect>
                                  </p:childTnLst>
                                </p:cTn>
                              </p:par>
                            </p:childTnLst>
                          </p:cTn>
                        </p:par>
                      </p:childTnLst>
                    </p:cTn>
                  </p:par>
                  <p:par>
                    <p:cTn id="139" fill="hold" nodeType="clickPar">
                      <p:stCondLst>
                        <p:cond delay="indefinite"/>
                      </p:stCondLst>
                      <p:childTnLst>
                        <p:par>
                          <p:cTn id="140" fill="hold" nodeType="withGroup">
                            <p:stCondLst>
                              <p:cond delay="0"/>
                            </p:stCondLst>
                            <p:childTnLst>
                              <p:par>
                                <p:cTn id="141" presetID="10" presetClass="entr" presetSubtype="0" fill="hold" nodeType="clickEffect">
                                  <p:stCondLst>
                                    <p:cond delay="0"/>
                                  </p:stCondLst>
                                  <p:childTnLst>
                                    <p:set>
                                      <p:cBhvr>
                                        <p:cTn id="142" dur="1" fill="hold">
                                          <p:stCondLst>
                                            <p:cond delay="0"/>
                                          </p:stCondLst>
                                        </p:cTn>
                                        <p:tgtEl>
                                          <p:spTgt spid="42"/>
                                        </p:tgtEl>
                                        <p:attrNameLst>
                                          <p:attrName>style.visibility</p:attrName>
                                        </p:attrNameLst>
                                      </p:cBhvr>
                                      <p:to>
                                        <p:strVal val="visible"/>
                                      </p:to>
                                    </p:set>
                                    <p:animEffect transition="in" filter="fade">
                                      <p:cBhvr>
                                        <p:cTn id="143" dur="500"/>
                                        <p:tgtEl>
                                          <p:spTgt spid="42"/>
                                        </p:tgtEl>
                                      </p:cBhvr>
                                    </p:animEffec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10" presetClass="entr" presetSubtype="0" fill="hold" grpId="0" nodeType="clickEffect">
                                  <p:stCondLst>
                                    <p:cond delay="0"/>
                                  </p:stCondLst>
                                  <p:childTnLst>
                                    <p:set>
                                      <p:cBhvr>
                                        <p:cTn id="147" dur="1" fill="hold">
                                          <p:stCondLst>
                                            <p:cond delay="0"/>
                                          </p:stCondLst>
                                        </p:cTn>
                                        <p:tgtEl>
                                          <p:spTgt spid="43"/>
                                        </p:tgtEl>
                                        <p:attrNameLst>
                                          <p:attrName>style.visibility</p:attrName>
                                        </p:attrNameLst>
                                      </p:cBhvr>
                                      <p:to>
                                        <p:strVal val="visible"/>
                                      </p:to>
                                    </p:set>
                                    <p:animEffect transition="in" filter="fade">
                                      <p:cBhvr>
                                        <p:cTn id="148" dur="500"/>
                                        <p:tgtEl>
                                          <p:spTgt spid="43"/>
                                        </p:tgtEl>
                                      </p:cBhvr>
                                    </p:animEffect>
                                  </p:childTnLst>
                                </p:cTn>
                              </p:par>
                            </p:childTnLst>
                          </p:cTn>
                        </p:par>
                      </p:childTnLst>
                    </p:cTn>
                  </p:par>
                  <p:par>
                    <p:cTn id="149" fill="hold" nodeType="clickPar">
                      <p:stCondLst>
                        <p:cond delay="indefinite"/>
                      </p:stCondLst>
                      <p:childTnLst>
                        <p:par>
                          <p:cTn id="150" fill="hold" nodeType="withGroup">
                            <p:stCondLst>
                              <p:cond delay="0"/>
                            </p:stCondLst>
                            <p:childTnLst>
                              <p:par>
                                <p:cTn id="151" presetID="10" presetClass="entr" presetSubtype="0" fill="hold" grpId="0" nodeType="clickEffect">
                                  <p:stCondLst>
                                    <p:cond delay="0"/>
                                  </p:stCondLst>
                                  <p:childTnLst>
                                    <p:set>
                                      <p:cBhvr>
                                        <p:cTn id="152" dur="1" fill="hold">
                                          <p:stCondLst>
                                            <p:cond delay="0"/>
                                          </p:stCondLst>
                                        </p:cTn>
                                        <p:tgtEl>
                                          <p:spTgt spid="44"/>
                                        </p:tgtEl>
                                        <p:attrNameLst>
                                          <p:attrName>style.visibility</p:attrName>
                                        </p:attrNameLst>
                                      </p:cBhvr>
                                      <p:to>
                                        <p:strVal val="visible"/>
                                      </p:to>
                                    </p:set>
                                    <p:animEffect transition="in" filter="fade">
                                      <p:cBhvr>
                                        <p:cTn id="153" dur="500"/>
                                        <p:tgtEl>
                                          <p:spTgt spid="44"/>
                                        </p:tgtEl>
                                      </p:cBhvr>
                                    </p:animEffect>
                                  </p:childTnLst>
                                </p:cTn>
                              </p:par>
                            </p:childTnLst>
                          </p:cTn>
                        </p:par>
                      </p:childTnLst>
                    </p:cTn>
                  </p:par>
                  <p:par>
                    <p:cTn id="154" fill="hold" nodeType="clickPar">
                      <p:stCondLst>
                        <p:cond delay="indefinite"/>
                      </p:stCondLst>
                      <p:childTnLst>
                        <p:par>
                          <p:cTn id="155" fill="hold" nodeType="withGroup">
                            <p:stCondLst>
                              <p:cond delay="0"/>
                            </p:stCondLst>
                            <p:childTnLst>
                              <p:par>
                                <p:cTn id="156" presetID="10" presetClass="entr" presetSubtype="0" fill="hold" grpId="0" nodeType="clickEffect">
                                  <p:stCondLst>
                                    <p:cond delay="0"/>
                                  </p:stCondLst>
                                  <p:childTnLst>
                                    <p:set>
                                      <p:cBhvr>
                                        <p:cTn id="157" dur="1" fill="hold">
                                          <p:stCondLst>
                                            <p:cond delay="0"/>
                                          </p:stCondLst>
                                        </p:cTn>
                                        <p:tgtEl>
                                          <p:spTgt spid="45"/>
                                        </p:tgtEl>
                                        <p:attrNameLst>
                                          <p:attrName>style.visibility</p:attrName>
                                        </p:attrNameLst>
                                      </p:cBhvr>
                                      <p:to>
                                        <p:strVal val="visible"/>
                                      </p:to>
                                    </p:set>
                                    <p:animEffect transition="in" filter="fade">
                                      <p:cBhvr>
                                        <p:cTn id="158" dur="500"/>
                                        <p:tgtEl>
                                          <p:spTgt spid="45"/>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10" presetClass="entr" presetSubtype="0" fill="hold" grpId="0" nodeType="clickEffect">
                                  <p:stCondLst>
                                    <p:cond delay="0"/>
                                  </p:stCondLst>
                                  <p:childTnLst>
                                    <p:set>
                                      <p:cBhvr>
                                        <p:cTn id="162" dur="1" fill="hold">
                                          <p:stCondLst>
                                            <p:cond delay="0"/>
                                          </p:stCondLst>
                                        </p:cTn>
                                        <p:tgtEl>
                                          <p:spTgt spid="49"/>
                                        </p:tgtEl>
                                        <p:attrNameLst>
                                          <p:attrName>style.visibility</p:attrName>
                                        </p:attrNameLst>
                                      </p:cBhvr>
                                      <p:to>
                                        <p:strVal val="visible"/>
                                      </p:to>
                                    </p:set>
                                    <p:animEffect transition="in" filter="fade">
                                      <p:cBhvr>
                                        <p:cTn id="163" dur="500"/>
                                        <p:tgtEl>
                                          <p:spTgt spid="49"/>
                                        </p:tgtEl>
                                      </p:cBhvr>
                                    </p:animEffect>
                                  </p:childTnLst>
                                </p:cTn>
                              </p:par>
                            </p:childTnLst>
                          </p:cTn>
                        </p:par>
                      </p:childTnLst>
                    </p:cTn>
                  </p:par>
                  <p:par>
                    <p:cTn id="164" fill="hold" nodeType="clickPar">
                      <p:stCondLst>
                        <p:cond delay="indefinite"/>
                      </p:stCondLst>
                      <p:childTnLst>
                        <p:par>
                          <p:cTn id="165" fill="hold" nodeType="withGroup">
                            <p:stCondLst>
                              <p:cond delay="0"/>
                            </p:stCondLst>
                            <p:childTnLst>
                              <p:par>
                                <p:cTn id="166" presetID="10" presetClass="entr" presetSubtype="0" fill="hold" grpId="0" nodeType="clickEffect">
                                  <p:stCondLst>
                                    <p:cond delay="0"/>
                                  </p:stCondLst>
                                  <p:childTnLst>
                                    <p:set>
                                      <p:cBhvr>
                                        <p:cTn id="167" dur="1" fill="hold">
                                          <p:stCondLst>
                                            <p:cond delay="0"/>
                                          </p:stCondLst>
                                        </p:cTn>
                                        <p:tgtEl>
                                          <p:spTgt spid="50"/>
                                        </p:tgtEl>
                                        <p:attrNameLst>
                                          <p:attrName>style.visibility</p:attrName>
                                        </p:attrNameLst>
                                      </p:cBhvr>
                                      <p:to>
                                        <p:strVal val="visible"/>
                                      </p:to>
                                    </p:set>
                                    <p:animEffect transition="in" filter="fade">
                                      <p:cBhvr>
                                        <p:cTn id="168" dur="500"/>
                                        <p:tgtEl>
                                          <p:spTgt spid="50"/>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10" presetClass="entr" presetSubtype="0" fill="hold" grpId="0" nodeType="clickEffect">
                                  <p:stCondLst>
                                    <p:cond delay="0"/>
                                  </p:stCondLst>
                                  <p:childTnLst>
                                    <p:set>
                                      <p:cBhvr>
                                        <p:cTn id="172" dur="1" fill="hold">
                                          <p:stCondLst>
                                            <p:cond delay="0"/>
                                          </p:stCondLst>
                                        </p:cTn>
                                        <p:tgtEl>
                                          <p:spTgt spid="51"/>
                                        </p:tgtEl>
                                        <p:attrNameLst>
                                          <p:attrName>style.visibility</p:attrName>
                                        </p:attrNameLst>
                                      </p:cBhvr>
                                      <p:to>
                                        <p:strVal val="visible"/>
                                      </p:to>
                                    </p:set>
                                    <p:animEffect transition="in" filter="fade">
                                      <p:cBhvr>
                                        <p:cTn id="17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7" grpId="0"/>
      <p:bldP spid="18" grpId="0"/>
      <p:bldP spid="19" grpId="0" animBg="1"/>
      <p:bldP spid="20" grpId="0" animBg="1"/>
      <p:bldP spid="20" grpId="1" animBg="1"/>
      <p:bldP spid="20" grpId="2" animBg="1"/>
      <p:bldP spid="31" grpId="0"/>
      <p:bldP spid="35" grpId="0" animBg="1"/>
      <p:bldP spid="43" grpId="0" animBg="1"/>
      <p:bldP spid="44" grpId="0" animBg="1"/>
      <p:bldP spid="45" grpId="0" animBg="1"/>
      <p:bldP spid="49" grpId="0" animBg="1"/>
      <p:bldP spid="50" grpId="0" animBg="1"/>
      <p:bldP spid="5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F15A1-5145-42CE-A3A6-CA62E4D367A7}"/>
              </a:ext>
            </a:extLst>
          </p:cNvPr>
          <p:cNvSpPr>
            <a:spLocks noGrp="1"/>
          </p:cNvSpPr>
          <p:nvPr>
            <p:ph type="title"/>
          </p:nvPr>
        </p:nvSpPr>
        <p:spPr>
          <a:xfrm>
            <a:off x="254442" y="484188"/>
            <a:ext cx="8203758" cy="756215"/>
          </a:xfrm>
        </p:spPr>
        <p:txBody>
          <a:bodyPr/>
          <a:lstStyle/>
          <a:p>
            <a:pPr>
              <a:defRPr/>
            </a:pPr>
            <a:r>
              <a:rPr lang="en-CA" dirty="0"/>
              <a:t>How to tell if a Triangle is Ambiguous</a:t>
            </a:r>
          </a:p>
        </p:txBody>
      </p:sp>
      <p:sp>
        <p:nvSpPr>
          <p:cNvPr id="18435" name="Content Placeholder 2">
            <a:extLst>
              <a:ext uri="{FF2B5EF4-FFF2-40B4-BE49-F238E27FC236}">
                <a16:creationId xmlns:a16="http://schemas.microsoft.com/office/drawing/2014/main" id="{715651E4-C61E-40AF-87C0-B28CE46ED29B}"/>
              </a:ext>
            </a:extLst>
          </p:cNvPr>
          <p:cNvSpPr>
            <a:spLocks noGrp="1"/>
          </p:cNvSpPr>
          <p:nvPr>
            <p:ph idx="1"/>
          </p:nvPr>
        </p:nvSpPr>
        <p:spPr>
          <a:xfrm>
            <a:off x="357188" y="1447800"/>
            <a:ext cx="8461375" cy="3633788"/>
          </a:xfrm>
        </p:spPr>
        <p:txBody>
          <a:bodyPr/>
          <a:lstStyle/>
          <a:p>
            <a:r>
              <a:rPr lang="en-CA" altLang="en-US" sz="2300"/>
              <a:t>First thing you do is place the two given sides on top and the missing side on the bottom</a:t>
            </a:r>
          </a:p>
          <a:p>
            <a:r>
              <a:rPr lang="en-CA" altLang="en-US" sz="2300"/>
              <a:t>If the side opposite from the given angle is smaller, then the triangle will be ambiguous</a:t>
            </a:r>
          </a:p>
        </p:txBody>
      </p:sp>
      <p:sp>
        <p:nvSpPr>
          <p:cNvPr id="4" name="AutoShape 6">
            <a:extLst>
              <a:ext uri="{FF2B5EF4-FFF2-40B4-BE49-F238E27FC236}">
                <a16:creationId xmlns:a16="http://schemas.microsoft.com/office/drawing/2014/main" id="{F2756523-B773-4123-B8BA-FD4ED57BB71F}"/>
              </a:ext>
            </a:extLst>
          </p:cNvPr>
          <p:cNvSpPr>
            <a:spLocks noChangeArrowheads="1"/>
          </p:cNvSpPr>
          <p:nvPr/>
        </p:nvSpPr>
        <p:spPr bwMode="auto">
          <a:xfrm>
            <a:off x="558800" y="3281363"/>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5" name="Object 7">
            <a:extLst>
              <a:ext uri="{FF2B5EF4-FFF2-40B4-BE49-F238E27FC236}">
                <a16:creationId xmlns:a16="http://schemas.microsoft.com/office/drawing/2014/main" id="{4618D8B3-1F7E-4B20-9BC4-339BE9451457}"/>
              </a:ext>
            </a:extLst>
          </p:cNvPr>
          <p:cNvGraphicFramePr>
            <a:graphicFrameLocks noChangeAspect="1"/>
          </p:cNvGraphicFramePr>
          <p:nvPr/>
        </p:nvGraphicFramePr>
        <p:xfrm>
          <a:off x="323850" y="4673600"/>
          <a:ext cx="190500" cy="215900"/>
        </p:xfrm>
        <a:graphic>
          <a:graphicData uri="http://schemas.openxmlformats.org/presentationml/2006/ole">
            <mc:AlternateContent xmlns:mc="http://schemas.openxmlformats.org/markup-compatibility/2006">
              <mc:Choice xmlns:v="urn:schemas-microsoft-com:vml" Requires="v">
                <p:oleObj name="Equation" r:id="rId3" imgW="190335" imgH="215713" progId="Equation.DSMT4">
                  <p:embed/>
                </p:oleObj>
              </mc:Choice>
              <mc:Fallback>
                <p:oleObj name="Equation" r:id="rId3" imgW="190335" imgH="215713" progId="Equation.DSMT4">
                  <p:embed/>
                  <p:pic>
                    <p:nvPicPr>
                      <p:cNvPr id="5" name="Object 7">
                        <a:extLst>
                          <a:ext uri="{FF2B5EF4-FFF2-40B4-BE49-F238E27FC236}">
                            <a16:creationId xmlns:a16="http://schemas.microsoft.com/office/drawing/2014/main" id="{4618D8B3-1F7E-4B20-9BC4-339BE94514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467360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8">
            <a:extLst>
              <a:ext uri="{FF2B5EF4-FFF2-40B4-BE49-F238E27FC236}">
                <a16:creationId xmlns:a16="http://schemas.microsoft.com/office/drawing/2014/main" id="{87129D62-8ED6-4EE0-8D00-23398010A079}"/>
              </a:ext>
            </a:extLst>
          </p:cNvPr>
          <p:cNvGraphicFramePr>
            <a:graphicFrameLocks noChangeAspect="1"/>
          </p:cNvGraphicFramePr>
          <p:nvPr/>
        </p:nvGraphicFramePr>
        <p:xfrm>
          <a:off x="3113088" y="4656138"/>
          <a:ext cx="190500" cy="215900"/>
        </p:xfrm>
        <a:graphic>
          <a:graphicData uri="http://schemas.openxmlformats.org/presentationml/2006/ole">
            <mc:AlternateContent xmlns:mc="http://schemas.openxmlformats.org/markup-compatibility/2006">
              <mc:Choice xmlns:v="urn:schemas-microsoft-com:vml" Requires="v">
                <p:oleObj name="Equation" r:id="rId5" imgW="190335" imgH="215713" progId="Equation.DSMT4">
                  <p:embed/>
                </p:oleObj>
              </mc:Choice>
              <mc:Fallback>
                <p:oleObj name="Equation" r:id="rId5" imgW="190335" imgH="215713" progId="Equation.DSMT4">
                  <p:embed/>
                  <p:pic>
                    <p:nvPicPr>
                      <p:cNvPr id="6" name="Object 8">
                        <a:extLst>
                          <a:ext uri="{FF2B5EF4-FFF2-40B4-BE49-F238E27FC236}">
                            <a16:creationId xmlns:a16="http://schemas.microsoft.com/office/drawing/2014/main" id="{87129D62-8ED6-4EE0-8D00-23398010A07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13088" y="465613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9">
            <a:extLst>
              <a:ext uri="{FF2B5EF4-FFF2-40B4-BE49-F238E27FC236}">
                <a16:creationId xmlns:a16="http://schemas.microsoft.com/office/drawing/2014/main" id="{C2C16F50-D342-41CD-B063-6897141E52EB}"/>
              </a:ext>
            </a:extLst>
          </p:cNvPr>
          <p:cNvGraphicFramePr>
            <a:graphicFrameLocks noChangeAspect="1"/>
          </p:cNvGraphicFramePr>
          <p:nvPr/>
        </p:nvGraphicFramePr>
        <p:xfrm>
          <a:off x="2205038" y="3027363"/>
          <a:ext cx="203200" cy="228600"/>
        </p:xfrm>
        <a:graphic>
          <a:graphicData uri="http://schemas.openxmlformats.org/presentationml/2006/ole">
            <mc:AlternateContent xmlns:mc="http://schemas.openxmlformats.org/markup-compatibility/2006">
              <mc:Choice xmlns:v="urn:schemas-microsoft-com:vml" Requires="v">
                <p:oleObj name="Equation" r:id="rId7" imgW="203112" imgH="228501" progId="Equation.DSMT4">
                  <p:embed/>
                </p:oleObj>
              </mc:Choice>
              <mc:Fallback>
                <p:oleObj name="Equation" r:id="rId7" imgW="203112" imgH="228501" progId="Equation.DSMT4">
                  <p:embed/>
                  <p:pic>
                    <p:nvPicPr>
                      <p:cNvPr id="7" name="Object 9">
                        <a:extLst>
                          <a:ext uri="{FF2B5EF4-FFF2-40B4-BE49-F238E27FC236}">
                            <a16:creationId xmlns:a16="http://schemas.microsoft.com/office/drawing/2014/main" id="{C2C16F50-D342-41CD-B063-6897141E52E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05038" y="3027363"/>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10">
            <a:extLst>
              <a:ext uri="{FF2B5EF4-FFF2-40B4-BE49-F238E27FC236}">
                <a16:creationId xmlns:a16="http://schemas.microsoft.com/office/drawing/2014/main" id="{0D5A43D6-8208-4B57-8355-595242B03CE5}"/>
              </a:ext>
            </a:extLst>
          </p:cNvPr>
          <p:cNvGraphicFramePr>
            <a:graphicFrameLocks noChangeAspect="1"/>
          </p:cNvGraphicFramePr>
          <p:nvPr/>
        </p:nvGraphicFramePr>
        <p:xfrm>
          <a:off x="2698750" y="3744913"/>
          <a:ext cx="320675" cy="288925"/>
        </p:xfrm>
        <a:graphic>
          <a:graphicData uri="http://schemas.openxmlformats.org/presentationml/2006/ole">
            <mc:AlternateContent xmlns:mc="http://schemas.openxmlformats.org/markup-compatibility/2006">
              <mc:Choice xmlns:v="urn:schemas-microsoft-com:vml" Requires="v">
                <p:oleObj name="Equation" r:id="rId9" imgW="241091" imgH="215713" progId="Equation.DSMT4">
                  <p:embed/>
                </p:oleObj>
              </mc:Choice>
              <mc:Fallback>
                <p:oleObj name="Equation" r:id="rId9" imgW="241091" imgH="215713" progId="Equation.DSMT4">
                  <p:embed/>
                  <p:pic>
                    <p:nvPicPr>
                      <p:cNvPr id="8" name="Object 10">
                        <a:extLst>
                          <a:ext uri="{FF2B5EF4-FFF2-40B4-BE49-F238E27FC236}">
                            <a16:creationId xmlns:a16="http://schemas.microsoft.com/office/drawing/2014/main" id="{0D5A43D6-8208-4B57-8355-595242B03CE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98750" y="3744913"/>
                        <a:ext cx="3206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11">
            <a:extLst>
              <a:ext uri="{FF2B5EF4-FFF2-40B4-BE49-F238E27FC236}">
                <a16:creationId xmlns:a16="http://schemas.microsoft.com/office/drawing/2014/main" id="{E21DBFBE-AEDE-472D-BC7E-C40E6E968E77}"/>
              </a:ext>
            </a:extLst>
          </p:cNvPr>
          <p:cNvGraphicFramePr>
            <a:graphicFrameLocks noChangeAspect="1"/>
          </p:cNvGraphicFramePr>
          <p:nvPr/>
        </p:nvGraphicFramePr>
        <p:xfrm>
          <a:off x="1023938" y="3622675"/>
          <a:ext cx="485775" cy="434975"/>
        </p:xfrm>
        <a:graphic>
          <a:graphicData uri="http://schemas.openxmlformats.org/presentationml/2006/ole">
            <mc:AlternateContent xmlns:mc="http://schemas.openxmlformats.org/markup-compatibility/2006">
              <mc:Choice xmlns:v="urn:schemas-microsoft-com:vml" Requires="v">
                <p:oleObj name="Equation" r:id="rId11" imgW="241091" imgH="215713" progId="Equation.DSMT4">
                  <p:embed/>
                </p:oleObj>
              </mc:Choice>
              <mc:Fallback>
                <p:oleObj name="Equation" r:id="rId11" imgW="241091" imgH="215713" progId="Equation.DSMT4">
                  <p:embed/>
                  <p:pic>
                    <p:nvPicPr>
                      <p:cNvPr id="9" name="Object 11">
                        <a:extLst>
                          <a:ext uri="{FF2B5EF4-FFF2-40B4-BE49-F238E27FC236}">
                            <a16:creationId xmlns:a16="http://schemas.microsoft.com/office/drawing/2014/main" id="{E21DBFBE-AEDE-472D-BC7E-C40E6E968E7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23938" y="3622675"/>
                        <a:ext cx="485775"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2" name="Straight Connector 11">
            <a:extLst>
              <a:ext uri="{FF2B5EF4-FFF2-40B4-BE49-F238E27FC236}">
                <a16:creationId xmlns:a16="http://schemas.microsoft.com/office/drawing/2014/main" id="{AAD0ED39-0BC1-40C7-80F4-5AB3EE1AD7EE}"/>
              </a:ext>
            </a:extLst>
          </p:cNvPr>
          <p:cNvCxnSpPr>
            <a:stCxn id="4" idx="2"/>
            <a:endCxn id="7" idx="2"/>
          </p:cNvCxnSpPr>
          <p:nvPr/>
        </p:nvCxnSpPr>
        <p:spPr>
          <a:xfrm flipV="1">
            <a:off x="558800" y="3255963"/>
            <a:ext cx="1747838" cy="15144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3C1ED79-16BF-4905-A2FE-E8B72411EAE7}"/>
              </a:ext>
            </a:extLst>
          </p:cNvPr>
          <p:cNvCxnSpPr>
            <a:stCxn id="4" idx="4"/>
            <a:endCxn id="4" idx="0"/>
          </p:cNvCxnSpPr>
          <p:nvPr/>
        </p:nvCxnSpPr>
        <p:spPr>
          <a:xfrm flipH="1" flipV="1">
            <a:off x="2303463" y="3281363"/>
            <a:ext cx="801687" cy="14890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DE989D24-86C5-44F4-AEA4-9E11A0C98272}"/>
              </a:ext>
            </a:extLst>
          </p:cNvPr>
          <p:cNvCxnSpPr>
            <a:stCxn id="4" idx="4"/>
            <a:endCxn id="4" idx="2"/>
          </p:cNvCxnSpPr>
          <p:nvPr/>
        </p:nvCxnSpPr>
        <p:spPr>
          <a:xfrm flipH="1">
            <a:off x="558800" y="4770438"/>
            <a:ext cx="2546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45547025-390D-4BD8-BA73-14A052FC3688}"/>
              </a:ext>
            </a:extLst>
          </p:cNvPr>
          <p:cNvGrpSpPr>
            <a:grpSpLocks/>
          </p:cNvGrpSpPr>
          <p:nvPr/>
        </p:nvGrpSpPr>
        <p:grpSpPr bwMode="auto">
          <a:xfrm>
            <a:off x="327025" y="3024188"/>
            <a:ext cx="2797175" cy="1879600"/>
            <a:chOff x="3794900" y="4716281"/>
            <a:chExt cx="2798085" cy="1879599"/>
          </a:xfrm>
        </p:grpSpPr>
        <p:sp>
          <p:nvSpPr>
            <p:cNvPr id="18490" name="AutoShape 6">
              <a:extLst>
                <a:ext uri="{FF2B5EF4-FFF2-40B4-BE49-F238E27FC236}">
                  <a16:creationId xmlns:a16="http://schemas.microsoft.com/office/drawing/2014/main" id="{06BF5D81-DA18-47EB-9D9B-E831D1079C25}"/>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17" name="Isosceles Triangle 16">
              <a:extLst>
                <a:ext uri="{FF2B5EF4-FFF2-40B4-BE49-F238E27FC236}">
                  <a16:creationId xmlns:a16="http://schemas.microsoft.com/office/drawing/2014/main" id="{F1CE6B36-4603-4F7E-868C-4F5E64EE28FE}"/>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8492" name="Group 62">
              <a:extLst>
                <a:ext uri="{FF2B5EF4-FFF2-40B4-BE49-F238E27FC236}">
                  <a16:creationId xmlns:a16="http://schemas.microsoft.com/office/drawing/2014/main" id="{9FB4CACB-1A60-46F1-89D0-AF10C01BECF7}"/>
                </a:ext>
              </a:extLst>
            </p:cNvPr>
            <p:cNvGrpSpPr>
              <a:grpSpLocks/>
            </p:cNvGrpSpPr>
            <p:nvPr/>
          </p:nvGrpSpPr>
          <p:grpSpPr bwMode="auto">
            <a:xfrm>
              <a:off x="3794900" y="4716281"/>
              <a:ext cx="2084387" cy="1879599"/>
              <a:chOff x="3794900" y="4716281"/>
              <a:chExt cx="2084387" cy="1879599"/>
            </a:xfrm>
          </p:grpSpPr>
          <p:graphicFrame>
            <p:nvGraphicFramePr>
              <p:cNvPr id="18493" name="Object 7">
                <a:extLst>
                  <a:ext uri="{FF2B5EF4-FFF2-40B4-BE49-F238E27FC236}">
                    <a16:creationId xmlns:a16="http://schemas.microsoft.com/office/drawing/2014/main" id="{623135C3-CE94-4326-9099-5C911F1CF74F}"/>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name="Equation" r:id="rId13" imgW="190335" imgH="215713" progId="Equation.DSMT4">
                      <p:embed/>
                    </p:oleObj>
                  </mc:Choice>
                  <mc:Fallback>
                    <p:oleObj name="Equation" r:id="rId13" imgW="190335" imgH="215713" progId="Equation.DSMT4">
                      <p:embed/>
                      <p:pic>
                        <p:nvPicPr>
                          <p:cNvPr id="18493" name="Object 7">
                            <a:extLst>
                              <a:ext uri="{FF2B5EF4-FFF2-40B4-BE49-F238E27FC236}">
                                <a16:creationId xmlns:a16="http://schemas.microsoft.com/office/drawing/2014/main" id="{623135C3-CE94-4326-9099-5C911F1CF7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94" name="Object 9">
                <a:extLst>
                  <a:ext uri="{FF2B5EF4-FFF2-40B4-BE49-F238E27FC236}">
                    <a16:creationId xmlns:a16="http://schemas.microsoft.com/office/drawing/2014/main" id="{61D4979E-3C81-4A95-BBD1-468E631DA323}"/>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name="Equation" r:id="rId14" imgW="203112" imgH="228501" progId="Equation.DSMT4">
                      <p:embed/>
                    </p:oleObj>
                  </mc:Choice>
                  <mc:Fallback>
                    <p:oleObj name="Equation" r:id="rId14" imgW="203112" imgH="228501" progId="Equation.DSMT4">
                      <p:embed/>
                      <p:pic>
                        <p:nvPicPr>
                          <p:cNvPr id="18494" name="Object 9">
                            <a:extLst>
                              <a:ext uri="{FF2B5EF4-FFF2-40B4-BE49-F238E27FC236}">
                                <a16:creationId xmlns:a16="http://schemas.microsoft.com/office/drawing/2014/main" id="{61D4979E-3C81-4A95-BBD1-468E631DA32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95" name="Arc 12">
                <a:extLst>
                  <a:ext uri="{FF2B5EF4-FFF2-40B4-BE49-F238E27FC236}">
                    <a16:creationId xmlns:a16="http://schemas.microsoft.com/office/drawing/2014/main" id="{B79BA84B-AF8E-4655-881A-98F084289866}"/>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8496" name="Object 8">
                <a:extLst>
                  <a:ext uri="{FF2B5EF4-FFF2-40B4-BE49-F238E27FC236}">
                    <a16:creationId xmlns:a16="http://schemas.microsoft.com/office/drawing/2014/main" id="{48FAA3D5-65C2-4BFE-BCFE-77D6602133D4}"/>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name="Equation" r:id="rId15" imgW="190335" imgH="215713" progId="Equation.DSMT4">
                      <p:embed/>
                    </p:oleObj>
                  </mc:Choice>
                  <mc:Fallback>
                    <p:oleObj name="Equation" r:id="rId15" imgW="190335" imgH="215713" progId="Equation.DSMT4">
                      <p:embed/>
                      <p:pic>
                        <p:nvPicPr>
                          <p:cNvPr id="18496" name="Object 8">
                            <a:extLst>
                              <a:ext uri="{FF2B5EF4-FFF2-40B4-BE49-F238E27FC236}">
                                <a16:creationId xmlns:a16="http://schemas.microsoft.com/office/drawing/2014/main" id="{48FAA3D5-65C2-4BFE-BCFE-77D6602133D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23" name="Straight Connector 22">
                <a:extLst>
                  <a:ext uri="{FF2B5EF4-FFF2-40B4-BE49-F238E27FC236}">
                    <a16:creationId xmlns:a16="http://schemas.microsoft.com/office/drawing/2014/main" id="{7C055B8A-AE8D-45D9-9CE6-6F0A15107822}"/>
                  </a:ext>
                </a:extLst>
              </p:cNvPr>
              <p:cNvCxnSpPr/>
              <p:nvPr/>
            </p:nvCxnSpPr>
            <p:spPr>
              <a:xfrm flipH="1">
                <a:off x="4987501" y="4975043"/>
                <a:ext cx="801948"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24" name="Group 23">
            <a:extLst>
              <a:ext uri="{FF2B5EF4-FFF2-40B4-BE49-F238E27FC236}">
                <a16:creationId xmlns:a16="http://schemas.microsoft.com/office/drawing/2014/main" id="{0881CC81-5662-4777-B570-8DFFD4E70818}"/>
              </a:ext>
            </a:extLst>
          </p:cNvPr>
          <p:cNvGrpSpPr>
            <a:grpSpLocks/>
          </p:cNvGrpSpPr>
          <p:nvPr/>
        </p:nvGrpSpPr>
        <p:grpSpPr bwMode="auto">
          <a:xfrm>
            <a:off x="320675" y="3040063"/>
            <a:ext cx="2782888" cy="1879600"/>
            <a:chOff x="3794900" y="4716281"/>
            <a:chExt cx="2784135" cy="1879599"/>
          </a:xfrm>
        </p:grpSpPr>
        <p:sp>
          <p:nvSpPr>
            <p:cNvPr id="18482" name="AutoShape 6">
              <a:extLst>
                <a:ext uri="{FF2B5EF4-FFF2-40B4-BE49-F238E27FC236}">
                  <a16:creationId xmlns:a16="http://schemas.microsoft.com/office/drawing/2014/main" id="{D5E149A5-A5F1-4AF4-A19D-6E2D2E9F6C6A}"/>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26" name="Isosceles Triangle 25">
              <a:extLst>
                <a:ext uri="{FF2B5EF4-FFF2-40B4-BE49-F238E27FC236}">
                  <a16:creationId xmlns:a16="http://schemas.microsoft.com/office/drawing/2014/main" id="{029EC79E-EBC2-428D-B5F5-C4BDFCDB41CB}"/>
                </a:ext>
              </a:extLst>
            </p:cNvPr>
            <p:cNvSpPr/>
            <p:nvPr/>
          </p:nvSpPr>
          <p:spPr>
            <a:xfrm>
              <a:off x="4974942" y="4981393"/>
              <a:ext cx="1604093" cy="1504949"/>
            </a:xfrm>
            <a:prstGeom prst="triangle">
              <a:avLst/>
            </a:prstGeom>
            <a:solidFill>
              <a:schemeClr val="bg1">
                <a:alpha val="74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8484" name="Group 74">
              <a:extLst>
                <a:ext uri="{FF2B5EF4-FFF2-40B4-BE49-F238E27FC236}">
                  <a16:creationId xmlns:a16="http://schemas.microsoft.com/office/drawing/2014/main" id="{7AD03FAC-84FE-45F8-B508-7A58F11493E6}"/>
                </a:ext>
              </a:extLst>
            </p:cNvPr>
            <p:cNvGrpSpPr>
              <a:grpSpLocks/>
            </p:cNvGrpSpPr>
            <p:nvPr/>
          </p:nvGrpSpPr>
          <p:grpSpPr bwMode="auto">
            <a:xfrm>
              <a:off x="3794900" y="4716281"/>
              <a:ext cx="2084387" cy="1879599"/>
              <a:chOff x="3794900" y="4716281"/>
              <a:chExt cx="2084387" cy="1879599"/>
            </a:xfrm>
          </p:grpSpPr>
          <p:graphicFrame>
            <p:nvGraphicFramePr>
              <p:cNvPr id="18485" name="Object 7">
                <a:extLst>
                  <a:ext uri="{FF2B5EF4-FFF2-40B4-BE49-F238E27FC236}">
                    <a16:creationId xmlns:a16="http://schemas.microsoft.com/office/drawing/2014/main" id="{C37A62E5-78B6-427C-9088-5410D0A76274}"/>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name="Equation" r:id="rId16" imgW="190335" imgH="215713" progId="Equation.DSMT4">
                      <p:embed/>
                    </p:oleObj>
                  </mc:Choice>
                  <mc:Fallback>
                    <p:oleObj name="Equation" r:id="rId16" imgW="190335" imgH="215713" progId="Equation.DSMT4">
                      <p:embed/>
                      <p:pic>
                        <p:nvPicPr>
                          <p:cNvPr id="18485" name="Object 7">
                            <a:extLst>
                              <a:ext uri="{FF2B5EF4-FFF2-40B4-BE49-F238E27FC236}">
                                <a16:creationId xmlns:a16="http://schemas.microsoft.com/office/drawing/2014/main" id="{C37A62E5-78B6-427C-9088-5410D0A762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86" name="Object 9">
                <a:extLst>
                  <a:ext uri="{FF2B5EF4-FFF2-40B4-BE49-F238E27FC236}">
                    <a16:creationId xmlns:a16="http://schemas.microsoft.com/office/drawing/2014/main" id="{6CF0F91F-9032-4762-B9BA-ED21EA5D8E9B}"/>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name="Equation" r:id="rId17" imgW="203112" imgH="228501" progId="Equation.DSMT4">
                      <p:embed/>
                    </p:oleObj>
                  </mc:Choice>
                  <mc:Fallback>
                    <p:oleObj name="Equation" r:id="rId17" imgW="203112" imgH="228501" progId="Equation.DSMT4">
                      <p:embed/>
                      <p:pic>
                        <p:nvPicPr>
                          <p:cNvPr id="18486" name="Object 9">
                            <a:extLst>
                              <a:ext uri="{FF2B5EF4-FFF2-40B4-BE49-F238E27FC236}">
                                <a16:creationId xmlns:a16="http://schemas.microsoft.com/office/drawing/2014/main" id="{6CF0F91F-9032-4762-B9BA-ED21EA5D8E9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87" name="Arc 12">
                <a:extLst>
                  <a:ext uri="{FF2B5EF4-FFF2-40B4-BE49-F238E27FC236}">
                    <a16:creationId xmlns:a16="http://schemas.microsoft.com/office/drawing/2014/main" id="{D35E7823-FE62-4D7D-88BF-F1AD287E84AB}"/>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8488" name="Object 8">
                <a:extLst>
                  <a:ext uri="{FF2B5EF4-FFF2-40B4-BE49-F238E27FC236}">
                    <a16:creationId xmlns:a16="http://schemas.microsoft.com/office/drawing/2014/main" id="{85F1800D-F151-4226-AF7D-80B7B1B004AB}"/>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name="Equation" r:id="rId18" imgW="190335" imgH="215713" progId="Equation.DSMT4">
                      <p:embed/>
                    </p:oleObj>
                  </mc:Choice>
                  <mc:Fallback>
                    <p:oleObj name="Equation" r:id="rId18" imgW="190335" imgH="215713" progId="Equation.DSMT4">
                      <p:embed/>
                      <p:pic>
                        <p:nvPicPr>
                          <p:cNvPr id="18488" name="Object 8">
                            <a:extLst>
                              <a:ext uri="{FF2B5EF4-FFF2-40B4-BE49-F238E27FC236}">
                                <a16:creationId xmlns:a16="http://schemas.microsoft.com/office/drawing/2014/main" id="{85F1800D-F151-4226-AF7D-80B7B1B004A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32" name="Straight Connector 31">
                <a:extLst>
                  <a:ext uri="{FF2B5EF4-FFF2-40B4-BE49-F238E27FC236}">
                    <a16:creationId xmlns:a16="http://schemas.microsoft.com/office/drawing/2014/main" id="{B07D132F-8860-46C1-9B1C-2A09FAC8DC49}"/>
                  </a:ext>
                </a:extLst>
              </p:cNvPr>
              <p:cNvCxnSpPr/>
              <p:nvPr/>
            </p:nvCxnSpPr>
            <p:spPr>
              <a:xfrm flipH="1">
                <a:off x="4987647" y="4975043"/>
                <a:ext cx="800459"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33" name="Object 10">
            <a:extLst>
              <a:ext uri="{FF2B5EF4-FFF2-40B4-BE49-F238E27FC236}">
                <a16:creationId xmlns:a16="http://schemas.microsoft.com/office/drawing/2014/main" id="{04E406C1-0409-451F-A6D8-1024C8D4EAFC}"/>
              </a:ext>
            </a:extLst>
          </p:cNvPr>
          <p:cNvGraphicFramePr>
            <a:graphicFrameLocks noChangeAspect="1"/>
          </p:cNvGraphicFramePr>
          <p:nvPr/>
        </p:nvGraphicFramePr>
        <p:xfrm>
          <a:off x="1879600" y="4006850"/>
          <a:ext cx="266700" cy="288925"/>
        </p:xfrm>
        <a:graphic>
          <a:graphicData uri="http://schemas.openxmlformats.org/presentationml/2006/ole">
            <mc:AlternateContent xmlns:mc="http://schemas.openxmlformats.org/markup-compatibility/2006">
              <mc:Choice xmlns:v="urn:schemas-microsoft-com:vml" Requires="v">
                <p:oleObj name="Equation" r:id="rId19" imgW="241091" imgH="215713" progId="Equation.DSMT4">
                  <p:embed/>
                </p:oleObj>
              </mc:Choice>
              <mc:Fallback>
                <p:oleObj name="Equation" r:id="rId19" imgW="241091" imgH="215713" progId="Equation.DSMT4">
                  <p:embed/>
                  <p:pic>
                    <p:nvPicPr>
                      <p:cNvPr id="33" name="Object 10">
                        <a:extLst>
                          <a:ext uri="{FF2B5EF4-FFF2-40B4-BE49-F238E27FC236}">
                            <a16:creationId xmlns:a16="http://schemas.microsoft.com/office/drawing/2014/main" id="{04E406C1-0409-451F-A6D8-1024C8D4EAFC}"/>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879600" y="4006850"/>
                        <a:ext cx="26670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1" name="Object 13">
            <a:extLst>
              <a:ext uri="{FF2B5EF4-FFF2-40B4-BE49-F238E27FC236}">
                <a16:creationId xmlns:a16="http://schemas.microsoft.com/office/drawing/2014/main" id="{2A1AD705-584C-458A-B2AE-EBDD0F2B476B}"/>
              </a:ext>
            </a:extLst>
          </p:cNvPr>
          <p:cNvGraphicFramePr>
            <a:graphicFrameLocks noChangeAspect="1"/>
          </p:cNvGraphicFramePr>
          <p:nvPr/>
        </p:nvGraphicFramePr>
        <p:xfrm>
          <a:off x="771525" y="4567238"/>
          <a:ext cx="333375" cy="215900"/>
        </p:xfrm>
        <a:graphic>
          <a:graphicData uri="http://schemas.openxmlformats.org/presentationml/2006/ole">
            <mc:AlternateContent xmlns:mc="http://schemas.openxmlformats.org/markup-compatibility/2006">
              <mc:Choice xmlns:v="urn:schemas-microsoft-com:vml" Requires="v">
                <p:oleObj name="Equation" r:id="rId21" imgW="355446" imgH="228501" progId="Equation.DSMT4">
                  <p:embed/>
                </p:oleObj>
              </mc:Choice>
              <mc:Fallback>
                <p:oleObj name="Equation" r:id="rId21" imgW="355446" imgH="228501" progId="Equation.DSMT4">
                  <p:embed/>
                  <p:pic>
                    <p:nvPicPr>
                      <p:cNvPr id="11" name="Object 13">
                        <a:extLst>
                          <a:ext uri="{FF2B5EF4-FFF2-40B4-BE49-F238E27FC236}">
                            <a16:creationId xmlns:a16="http://schemas.microsoft.com/office/drawing/2014/main" id="{2A1AD705-584C-458A-B2AE-EBDD0F2B476B}"/>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71525" y="4567238"/>
                        <a:ext cx="3333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6" name="TextBox 35">
            <a:extLst>
              <a:ext uri="{FF2B5EF4-FFF2-40B4-BE49-F238E27FC236}">
                <a16:creationId xmlns:a16="http://schemas.microsoft.com/office/drawing/2014/main" id="{EBA39A50-DCA0-44F8-8A4E-CC6194AA654A}"/>
              </a:ext>
            </a:extLst>
          </p:cNvPr>
          <p:cNvSpPr txBox="1">
            <a:spLocks noChangeArrowheads="1"/>
          </p:cNvSpPr>
          <p:nvPr/>
        </p:nvSpPr>
        <p:spPr bwMode="auto">
          <a:xfrm>
            <a:off x="328613" y="5100638"/>
            <a:ext cx="363537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The side opposite the angle</a:t>
            </a:r>
            <a:br>
              <a:rPr lang="en-CA" altLang="en-US" sz="2200">
                <a:solidFill>
                  <a:srgbClr val="FF0000"/>
                </a:solidFill>
                <a:latin typeface="Gill Sans MT" panose="020B0502020104020203" pitchFamily="34" charset="0"/>
              </a:rPr>
            </a:br>
            <a:r>
              <a:rPr lang="en-CA" altLang="en-US" sz="2200">
                <a:solidFill>
                  <a:srgbClr val="FF0000"/>
                </a:solidFill>
                <a:latin typeface="Gill Sans MT" panose="020B0502020104020203" pitchFamily="34" charset="0"/>
              </a:rPr>
              <a:t>is smaller, so it can be ambiguous, b/c an isos triangle can be made</a:t>
            </a:r>
          </a:p>
        </p:txBody>
      </p:sp>
      <p:sp>
        <p:nvSpPr>
          <p:cNvPr id="39" name="Freeform: Shape 38">
            <a:extLst>
              <a:ext uri="{FF2B5EF4-FFF2-40B4-BE49-F238E27FC236}">
                <a16:creationId xmlns:a16="http://schemas.microsoft.com/office/drawing/2014/main" id="{6E9753F0-D52C-4C11-B659-4F1A3362D4F1}"/>
              </a:ext>
            </a:extLst>
          </p:cNvPr>
          <p:cNvSpPr/>
          <p:nvPr/>
        </p:nvSpPr>
        <p:spPr>
          <a:xfrm>
            <a:off x="3106738" y="3933825"/>
            <a:ext cx="1139825" cy="1798638"/>
          </a:xfrm>
          <a:custGeom>
            <a:avLst/>
            <a:gdLst>
              <a:gd name="connsiteX0" fmla="*/ 174172 w 1140584"/>
              <a:gd name="connsiteY0" fmla="*/ 1799772 h 1799772"/>
              <a:gd name="connsiteX1" fmla="*/ 1139372 w 1140584"/>
              <a:gd name="connsiteY1" fmla="*/ 907143 h 1799772"/>
              <a:gd name="connsiteX2" fmla="*/ 0 w 1140584"/>
              <a:gd name="connsiteY2" fmla="*/ 0 h 1799772"/>
            </a:gdLst>
            <a:ahLst/>
            <a:cxnLst>
              <a:cxn ang="0">
                <a:pos x="connsiteX0" y="connsiteY0"/>
              </a:cxn>
              <a:cxn ang="0">
                <a:pos x="connsiteX1" y="connsiteY1"/>
              </a:cxn>
              <a:cxn ang="0">
                <a:pos x="connsiteX2" y="connsiteY2"/>
              </a:cxn>
            </a:cxnLst>
            <a:rect l="l" t="t" r="r" b="b"/>
            <a:pathLst>
              <a:path w="1140584" h="1799772">
                <a:moveTo>
                  <a:pt x="174172" y="1799772"/>
                </a:moveTo>
                <a:cubicBezTo>
                  <a:pt x="671286" y="1503438"/>
                  <a:pt x="1168401" y="1207105"/>
                  <a:pt x="1139372" y="907143"/>
                </a:cubicBezTo>
                <a:cubicBezTo>
                  <a:pt x="1110343" y="607181"/>
                  <a:pt x="555171" y="303590"/>
                  <a:pt x="0" y="0"/>
                </a:cubicBezTo>
              </a:path>
            </a:pathLst>
          </a:custGeom>
          <a:noFill/>
          <a:ln w="28575">
            <a:solidFill>
              <a:srgbClr val="FF0000"/>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40" name="AutoShape 6">
            <a:extLst>
              <a:ext uri="{FF2B5EF4-FFF2-40B4-BE49-F238E27FC236}">
                <a16:creationId xmlns:a16="http://schemas.microsoft.com/office/drawing/2014/main" id="{E553B967-2240-42C0-91DE-58E2E3B15568}"/>
              </a:ext>
            </a:extLst>
          </p:cNvPr>
          <p:cNvSpPr>
            <a:spLocks noChangeArrowheads="1"/>
          </p:cNvSpPr>
          <p:nvPr/>
        </p:nvSpPr>
        <p:spPr bwMode="auto">
          <a:xfrm>
            <a:off x="4876800" y="3360738"/>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graphicFrame>
        <p:nvGraphicFramePr>
          <p:cNvPr id="41" name="Object 7">
            <a:extLst>
              <a:ext uri="{FF2B5EF4-FFF2-40B4-BE49-F238E27FC236}">
                <a16:creationId xmlns:a16="http://schemas.microsoft.com/office/drawing/2014/main" id="{EA6AF936-76A3-4CEB-BF7B-66CFAA2F53BC}"/>
              </a:ext>
            </a:extLst>
          </p:cNvPr>
          <p:cNvGraphicFramePr>
            <a:graphicFrameLocks noChangeAspect="1"/>
          </p:cNvGraphicFramePr>
          <p:nvPr/>
        </p:nvGraphicFramePr>
        <p:xfrm>
          <a:off x="4641850" y="4752975"/>
          <a:ext cx="190500" cy="215900"/>
        </p:xfrm>
        <a:graphic>
          <a:graphicData uri="http://schemas.openxmlformats.org/presentationml/2006/ole">
            <mc:AlternateContent xmlns:mc="http://schemas.openxmlformats.org/markup-compatibility/2006">
              <mc:Choice xmlns:v="urn:schemas-microsoft-com:vml" Requires="v">
                <p:oleObj name="Equation" r:id="rId23" imgW="190335" imgH="215713" progId="Equation.DSMT4">
                  <p:embed/>
                </p:oleObj>
              </mc:Choice>
              <mc:Fallback>
                <p:oleObj name="Equation" r:id="rId23" imgW="190335" imgH="215713" progId="Equation.DSMT4">
                  <p:embed/>
                  <p:pic>
                    <p:nvPicPr>
                      <p:cNvPr id="41" name="Object 7">
                        <a:extLst>
                          <a:ext uri="{FF2B5EF4-FFF2-40B4-BE49-F238E27FC236}">
                            <a16:creationId xmlns:a16="http://schemas.microsoft.com/office/drawing/2014/main" id="{EA6AF936-76A3-4CEB-BF7B-66CFAA2F53B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1850" y="4752975"/>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2" name="Object 8">
            <a:extLst>
              <a:ext uri="{FF2B5EF4-FFF2-40B4-BE49-F238E27FC236}">
                <a16:creationId xmlns:a16="http://schemas.microsoft.com/office/drawing/2014/main" id="{33D11E54-19B7-41FC-B66C-CB13A979823B}"/>
              </a:ext>
            </a:extLst>
          </p:cNvPr>
          <p:cNvGraphicFramePr>
            <a:graphicFrameLocks noChangeAspect="1"/>
          </p:cNvGraphicFramePr>
          <p:nvPr/>
        </p:nvGraphicFramePr>
        <p:xfrm>
          <a:off x="7431088" y="4735513"/>
          <a:ext cx="190500" cy="215900"/>
        </p:xfrm>
        <a:graphic>
          <a:graphicData uri="http://schemas.openxmlformats.org/presentationml/2006/ole">
            <mc:AlternateContent xmlns:mc="http://schemas.openxmlformats.org/markup-compatibility/2006">
              <mc:Choice xmlns:v="urn:schemas-microsoft-com:vml" Requires="v">
                <p:oleObj name="Equation" r:id="rId24" imgW="190335" imgH="215713" progId="Equation.DSMT4">
                  <p:embed/>
                </p:oleObj>
              </mc:Choice>
              <mc:Fallback>
                <p:oleObj name="Equation" r:id="rId24" imgW="190335" imgH="215713" progId="Equation.DSMT4">
                  <p:embed/>
                  <p:pic>
                    <p:nvPicPr>
                      <p:cNvPr id="42" name="Object 8">
                        <a:extLst>
                          <a:ext uri="{FF2B5EF4-FFF2-40B4-BE49-F238E27FC236}">
                            <a16:creationId xmlns:a16="http://schemas.microsoft.com/office/drawing/2014/main" id="{33D11E54-19B7-41FC-B66C-CB13A979823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31088" y="4735513"/>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3" name="Object 9">
            <a:extLst>
              <a:ext uri="{FF2B5EF4-FFF2-40B4-BE49-F238E27FC236}">
                <a16:creationId xmlns:a16="http://schemas.microsoft.com/office/drawing/2014/main" id="{79906438-835B-4D00-8E5D-43C61E470622}"/>
              </a:ext>
            </a:extLst>
          </p:cNvPr>
          <p:cNvGraphicFramePr>
            <a:graphicFrameLocks noChangeAspect="1"/>
          </p:cNvGraphicFramePr>
          <p:nvPr/>
        </p:nvGraphicFramePr>
        <p:xfrm>
          <a:off x="6523038" y="3106738"/>
          <a:ext cx="203200" cy="228600"/>
        </p:xfrm>
        <a:graphic>
          <a:graphicData uri="http://schemas.openxmlformats.org/presentationml/2006/ole">
            <mc:AlternateContent xmlns:mc="http://schemas.openxmlformats.org/markup-compatibility/2006">
              <mc:Choice xmlns:v="urn:schemas-microsoft-com:vml" Requires="v">
                <p:oleObj name="Equation" r:id="rId25" imgW="203112" imgH="228501" progId="Equation.DSMT4">
                  <p:embed/>
                </p:oleObj>
              </mc:Choice>
              <mc:Fallback>
                <p:oleObj name="Equation" r:id="rId25" imgW="203112" imgH="228501" progId="Equation.DSMT4">
                  <p:embed/>
                  <p:pic>
                    <p:nvPicPr>
                      <p:cNvPr id="43" name="Object 9">
                        <a:extLst>
                          <a:ext uri="{FF2B5EF4-FFF2-40B4-BE49-F238E27FC236}">
                            <a16:creationId xmlns:a16="http://schemas.microsoft.com/office/drawing/2014/main" id="{79906438-835B-4D00-8E5D-43C61E47062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23038" y="3106738"/>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4" name="Object 10">
            <a:extLst>
              <a:ext uri="{FF2B5EF4-FFF2-40B4-BE49-F238E27FC236}">
                <a16:creationId xmlns:a16="http://schemas.microsoft.com/office/drawing/2014/main" id="{90FB8EB4-213F-4CB9-8BB5-F9B656C5DC10}"/>
              </a:ext>
            </a:extLst>
          </p:cNvPr>
          <p:cNvGraphicFramePr>
            <a:graphicFrameLocks noChangeAspect="1"/>
          </p:cNvGraphicFramePr>
          <p:nvPr/>
        </p:nvGraphicFramePr>
        <p:xfrm>
          <a:off x="7007225" y="3714750"/>
          <a:ext cx="458788" cy="434975"/>
        </p:xfrm>
        <a:graphic>
          <a:graphicData uri="http://schemas.openxmlformats.org/presentationml/2006/ole">
            <mc:AlternateContent xmlns:mc="http://schemas.openxmlformats.org/markup-compatibility/2006">
              <mc:Choice xmlns:v="urn:schemas-microsoft-com:vml" Requires="v">
                <p:oleObj name="Equation" r:id="rId26" imgW="241300" imgH="228600" progId="Equation.DSMT4">
                  <p:embed/>
                </p:oleObj>
              </mc:Choice>
              <mc:Fallback>
                <p:oleObj name="Equation" r:id="rId26" imgW="241300" imgH="228600" progId="Equation.DSMT4">
                  <p:embed/>
                  <p:pic>
                    <p:nvPicPr>
                      <p:cNvPr id="44" name="Object 10">
                        <a:extLst>
                          <a:ext uri="{FF2B5EF4-FFF2-40B4-BE49-F238E27FC236}">
                            <a16:creationId xmlns:a16="http://schemas.microsoft.com/office/drawing/2014/main" id="{90FB8EB4-213F-4CB9-8BB5-F9B656C5DC10}"/>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7007225" y="3714750"/>
                        <a:ext cx="458788" cy="434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5" name="Object 11">
            <a:extLst>
              <a:ext uri="{FF2B5EF4-FFF2-40B4-BE49-F238E27FC236}">
                <a16:creationId xmlns:a16="http://schemas.microsoft.com/office/drawing/2014/main" id="{F3D6166F-BDBF-4731-A21A-D7E3A174CB99}"/>
              </a:ext>
            </a:extLst>
          </p:cNvPr>
          <p:cNvGraphicFramePr>
            <a:graphicFrameLocks noChangeAspect="1"/>
          </p:cNvGraphicFramePr>
          <p:nvPr/>
        </p:nvGraphicFramePr>
        <p:xfrm>
          <a:off x="5341938" y="3824288"/>
          <a:ext cx="342900" cy="325437"/>
        </p:xfrm>
        <a:graphic>
          <a:graphicData uri="http://schemas.openxmlformats.org/presentationml/2006/ole">
            <mc:AlternateContent xmlns:mc="http://schemas.openxmlformats.org/markup-compatibility/2006">
              <mc:Choice xmlns:v="urn:schemas-microsoft-com:vml" Requires="v">
                <p:oleObj name="Equation" r:id="rId28" imgW="241300" imgH="228600" progId="Equation.DSMT4">
                  <p:embed/>
                </p:oleObj>
              </mc:Choice>
              <mc:Fallback>
                <p:oleObj name="Equation" r:id="rId28" imgW="241300" imgH="228600" progId="Equation.DSMT4">
                  <p:embed/>
                  <p:pic>
                    <p:nvPicPr>
                      <p:cNvPr id="45" name="Object 11">
                        <a:extLst>
                          <a:ext uri="{FF2B5EF4-FFF2-40B4-BE49-F238E27FC236}">
                            <a16:creationId xmlns:a16="http://schemas.microsoft.com/office/drawing/2014/main" id="{F3D6166F-BDBF-4731-A21A-D7E3A174CB99}"/>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5341938" y="3824288"/>
                        <a:ext cx="3429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46" name="Straight Connector 45">
            <a:extLst>
              <a:ext uri="{FF2B5EF4-FFF2-40B4-BE49-F238E27FC236}">
                <a16:creationId xmlns:a16="http://schemas.microsoft.com/office/drawing/2014/main" id="{78AC58B7-DDE4-4CD7-B388-ACD5EF5491E4}"/>
              </a:ext>
            </a:extLst>
          </p:cNvPr>
          <p:cNvCxnSpPr>
            <a:stCxn id="40" idx="2"/>
            <a:endCxn id="43" idx="2"/>
          </p:cNvCxnSpPr>
          <p:nvPr/>
        </p:nvCxnSpPr>
        <p:spPr>
          <a:xfrm flipV="1">
            <a:off x="4876800" y="3335338"/>
            <a:ext cx="1747838" cy="15144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311D1623-0040-4221-BF82-3A81C26DD1E0}"/>
              </a:ext>
            </a:extLst>
          </p:cNvPr>
          <p:cNvCxnSpPr>
            <a:stCxn id="40" idx="4"/>
            <a:endCxn id="40" idx="0"/>
          </p:cNvCxnSpPr>
          <p:nvPr/>
        </p:nvCxnSpPr>
        <p:spPr>
          <a:xfrm flipH="1" flipV="1">
            <a:off x="6621463" y="3360738"/>
            <a:ext cx="801687" cy="1489075"/>
          </a:xfrm>
          <a:prstGeom prst="line">
            <a:avLst/>
          </a:prstGeom>
          <a:ln w="254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C362137B-B2C4-4850-A8C8-EA6763D5FC50}"/>
              </a:ext>
            </a:extLst>
          </p:cNvPr>
          <p:cNvCxnSpPr>
            <a:stCxn id="40" idx="4"/>
            <a:endCxn id="40" idx="2"/>
          </p:cNvCxnSpPr>
          <p:nvPr/>
        </p:nvCxnSpPr>
        <p:spPr>
          <a:xfrm flipH="1">
            <a:off x="4876800" y="4849813"/>
            <a:ext cx="254635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5BB48359-9A4B-4D8B-AECF-A44CBDB2F591}"/>
              </a:ext>
            </a:extLst>
          </p:cNvPr>
          <p:cNvGrpSpPr>
            <a:grpSpLocks/>
          </p:cNvGrpSpPr>
          <p:nvPr/>
        </p:nvGrpSpPr>
        <p:grpSpPr bwMode="auto">
          <a:xfrm>
            <a:off x="4645025" y="3103563"/>
            <a:ext cx="2797175" cy="1879600"/>
            <a:chOff x="3794900" y="4716281"/>
            <a:chExt cx="2798085" cy="1879599"/>
          </a:xfrm>
        </p:grpSpPr>
        <p:sp>
          <p:nvSpPr>
            <p:cNvPr id="18474" name="AutoShape 6">
              <a:extLst>
                <a:ext uri="{FF2B5EF4-FFF2-40B4-BE49-F238E27FC236}">
                  <a16:creationId xmlns:a16="http://schemas.microsoft.com/office/drawing/2014/main" id="{3D3BD6F0-6906-4ED5-B067-7EA4191CE267}"/>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51" name="Isosceles Triangle 50">
              <a:extLst>
                <a:ext uri="{FF2B5EF4-FFF2-40B4-BE49-F238E27FC236}">
                  <a16:creationId xmlns:a16="http://schemas.microsoft.com/office/drawing/2014/main" id="{E345D135-F5DA-4053-ADA4-672A0F806297}"/>
                </a:ext>
              </a:extLst>
            </p:cNvPr>
            <p:cNvSpPr/>
            <p:nvPr/>
          </p:nvSpPr>
          <p:spPr>
            <a:xfrm>
              <a:off x="4989088" y="4967106"/>
              <a:ext cx="1603897" cy="1504949"/>
            </a:xfrm>
            <a:prstGeom prst="triangl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8476" name="Group 62">
              <a:extLst>
                <a:ext uri="{FF2B5EF4-FFF2-40B4-BE49-F238E27FC236}">
                  <a16:creationId xmlns:a16="http://schemas.microsoft.com/office/drawing/2014/main" id="{89444F58-D1BE-449D-968C-07E1448922F4}"/>
                </a:ext>
              </a:extLst>
            </p:cNvPr>
            <p:cNvGrpSpPr>
              <a:grpSpLocks/>
            </p:cNvGrpSpPr>
            <p:nvPr/>
          </p:nvGrpSpPr>
          <p:grpSpPr bwMode="auto">
            <a:xfrm>
              <a:off x="3794900" y="4716281"/>
              <a:ext cx="2084387" cy="1879599"/>
              <a:chOff x="3794900" y="4716281"/>
              <a:chExt cx="2084387" cy="1879599"/>
            </a:xfrm>
          </p:grpSpPr>
          <p:graphicFrame>
            <p:nvGraphicFramePr>
              <p:cNvPr id="18477" name="Object 7">
                <a:extLst>
                  <a:ext uri="{FF2B5EF4-FFF2-40B4-BE49-F238E27FC236}">
                    <a16:creationId xmlns:a16="http://schemas.microsoft.com/office/drawing/2014/main" id="{5CABE50E-E506-4A68-AC7F-467C20744369}"/>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name="Equation" r:id="rId30" imgW="190335" imgH="215713" progId="Equation.DSMT4">
                      <p:embed/>
                    </p:oleObj>
                  </mc:Choice>
                  <mc:Fallback>
                    <p:oleObj name="Equation" r:id="rId30" imgW="190335" imgH="215713" progId="Equation.DSMT4">
                      <p:embed/>
                      <p:pic>
                        <p:nvPicPr>
                          <p:cNvPr id="18477" name="Object 7">
                            <a:extLst>
                              <a:ext uri="{FF2B5EF4-FFF2-40B4-BE49-F238E27FC236}">
                                <a16:creationId xmlns:a16="http://schemas.microsoft.com/office/drawing/2014/main" id="{5CABE50E-E506-4A68-AC7F-467C2074436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78" name="Object 9">
                <a:extLst>
                  <a:ext uri="{FF2B5EF4-FFF2-40B4-BE49-F238E27FC236}">
                    <a16:creationId xmlns:a16="http://schemas.microsoft.com/office/drawing/2014/main" id="{6A83BA5D-249D-438B-A994-D0ADEB7C6B84}"/>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name="Equation" r:id="rId31" imgW="203112" imgH="228501" progId="Equation.DSMT4">
                      <p:embed/>
                    </p:oleObj>
                  </mc:Choice>
                  <mc:Fallback>
                    <p:oleObj name="Equation" r:id="rId31" imgW="203112" imgH="228501" progId="Equation.DSMT4">
                      <p:embed/>
                      <p:pic>
                        <p:nvPicPr>
                          <p:cNvPr id="18478" name="Object 9">
                            <a:extLst>
                              <a:ext uri="{FF2B5EF4-FFF2-40B4-BE49-F238E27FC236}">
                                <a16:creationId xmlns:a16="http://schemas.microsoft.com/office/drawing/2014/main" id="{6A83BA5D-249D-438B-A994-D0ADEB7C6B8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79" name="Arc 12">
                <a:extLst>
                  <a:ext uri="{FF2B5EF4-FFF2-40B4-BE49-F238E27FC236}">
                    <a16:creationId xmlns:a16="http://schemas.microsoft.com/office/drawing/2014/main" id="{9DCCF8BA-F936-420E-93F6-E219844D069D}"/>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8480" name="Object 8">
                <a:extLst>
                  <a:ext uri="{FF2B5EF4-FFF2-40B4-BE49-F238E27FC236}">
                    <a16:creationId xmlns:a16="http://schemas.microsoft.com/office/drawing/2014/main" id="{16F24971-1ADB-47A5-AE98-4DFCD81D0A64}"/>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name="Equation" r:id="rId32" imgW="190335" imgH="215713" progId="Equation.DSMT4">
                      <p:embed/>
                    </p:oleObj>
                  </mc:Choice>
                  <mc:Fallback>
                    <p:oleObj name="Equation" r:id="rId32" imgW="190335" imgH="215713" progId="Equation.DSMT4">
                      <p:embed/>
                      <p:pic>
                        <p:nvPicPr>
                          <p:cNvPr id="18480" name="Object 8">
                            <a:extLst>
                              <a:ext uri="{FF2B5EF4-FFF2-40B4-BE49-F238E27FC236}">
                                <a16:creationId xmlns:a16="http://schemas.microsoft.com/office/drawing/2014/main" id="{16F24971-1ADB-47A5-AE98-4DFCD81D0A6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57" name="Straight Connector 56">
                <a:extLst>
                  <a:ext uri="{FF2B5EF4-FFF2-40B4-BE49-F238E27FC236}">
                    <a16:creationId xmlns:a16="http://schemas.microsoft.com/office/drawing/2014/main" id="{262A8D3C-2831-4897-9A52-7CB6F9D32451}"/>
                  </a:ext>
                </a:extLst>
              </p:cNvPr>
              <p:cNvCxnSpPr/>
              <p:nvPr/>
            </p:nvCxnSpPr>
            <p:spPr>
              <a:xfrm flipH="1">
                <a:off x="4987501" y="4975043"/>
                <a:ext cx="801948"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8" name="Group 57">
            <a:extLst>
              <a:ext uri="{FF2B5EF4-FFF2-40B4-BE49-F238E27FC236}">
                <a16:creationId xmlns:a16="http://schemas.microsoft.com/office/drawing/2014/main" id="{38392E13-489A-4601-8CD4-4F264698FF66}"/>
              </a:ext>
            </a:extLst>
          </p:cNvPr>
          <p:cNvGrpSpPr>
            <a:grpSpLocks/>
          </p:cNvGrpSpPr>
          <p:nvPr/>
        </p:nvGrpSpPr>
        <p:grpSpPr bwMode="auto">
          <a:xfrm>
            <a:off x="4638675" y="3119438"/>
            <a:ext cx="2782888" cy="1879600"/>
            <a:chOff x="3794900" y="4716281"/>
            <a:chExt cx="2784135" cy="1879599"/>
          </a:xfrm>
        </p:grpSpPr>
        <p:sp>
          <p:nvSpPr>
            <p:cNvPr id="18466" name="AutoShape 6">
              <a:extLst>
                <a:ext uri="{FF2B5EF4-FFF2-40B4-BE49-F238E27FC236}">
                  <a16:creationId xmlns:a16="http://schemas.microsoft.com/office/drawing/2014/main" id="{8B4F85DA-0F2B-4891-9176-4ADA5AD2F010}"/>
                </a:ext>
              </a:extLst>
            </p:cNvPr>
            <p:cNvSpPr>
              <a:spLocks noChangeArrowheads="1"/>
            </p:cNvSpPr>
            <p:nvPr/>
          </p:nvSpPr>
          <p:spPr bwMode="auto">
            <a:xfrm>
              <a:off x="4029850" y="4970281"/>
              <a:ext cx="2546350" cy="1489075"/>
            </a:xfrm>
            <a:prstGeom prst="triangle">
              <a:avLst>
                <a:gd name="adj" fmla="val 68519"/>
              </a:avLst>
            </a:prstGeom>
            <a:solidFill>
              <a:srgbClr val="00B0F0">
                <a:alpha val="47058"/>
              </a:srgbClr>
            </a:solidFill>
            <a:ln w="28575">
              <a:solidFill>
                <a:schemeClr val="tx1"/>
              </a:solidFill>
              <a:miter lim="800000"/>
              <a:headEnd/>
              <a:tailEnd/>
            </a:ln>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CA" altLang="en-US"/>
            </a:p>
          </p:txBody>
        </p:sp>
        <p:sp>
          <p:nvSpPr>
            <p:cNvPr id="60" name="Isosceles Triangle 59">
              <a:extLst>
                <a:ext uri="{FF2B5EF4-FFF2-40B4-BE49-F238E27FC236}">
                  <a16:creationId xmlns:a16="http://schemas.microsoft.com/office/drawing/2014/main" id="{72235531-A465-45DF-803B-CA73FCF30BCF}"/>
                </a:ext>
              </a:extLst>
            </p:cNvPr>
            <p:cNvSpPr/>
            <p:nvPr/>
          </p:nvSpPr>
          <p:spPr>
            <a:xfrm>
              <a:off x="4974942" y="4981393"/>
              <a:ext cx="1604093" cy="1504949"/>
            </a:xfrm>
            <a:prstGeom prst="triangle">
              <a:avLst/>
            </a:prstGeom>
            <a:solidFill>
              <a:schemeClr val="bg1">
                <a:alpha val="74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pSp>
          <p:nvGrpSpPr>
            <p:cNvPr id="18468" name="Group 74">
              <a:extLst>
                <a:ext uri="{FF2B5EF4-FFF2-40B4-BE49-F238E27FC236}">
                  <a16:creationId xmlns:a16="http://schemas.microsoft.com/office/drawing/2014/main" id="{C785F974-0D08-4FC8-B9B6-8BB6C721379D}"/>
                </a:ext>
              </a:extLst>
            </p:cNvPr>
            <p:cNvGrpSpPr>
              <a:grpSpLocks/>
            </p:cNvGrpSpPr>
            <p:nvPr/>
          </p:nvGrpSpPr>
          <p:grpSpPr bwMode="auto">
            <a:xfrm>
              <a:off x="3794900" y="4716281"/>
              <a:ext cx="2084387" cy="1879599"/>
              <a:chOff x="3794900" y="4716281"/>
              <a:chExt cx="2084387" cy="1879599"/>
            </a:xfrm>
          </p:grpSpPr>
          <p:graphicFrame>
            <p:nvGraphicFramePr>
              <p:cNvPr id="18469" name="Object 7">
                <a:extLst>
                  <a:ext uri="{FF2B5EF4-FFF2-40B4-BE49-F238E27FC236}">
                    <a16:creationId xmlns:a16="http://schemas.microsoft.com/office/drawing/2014/main" id="{14C408DF-71EF-4F9D-959F-85DE8CA1497D}"/>
                  </a:ext>
                </a:extLst>
              </p:cNvPr>
              <p:cNvGraphicFramePr>
                <a:graphicFrameLocks noChangeAspect="1"/>
              </p:cNvGraphicFramePr>
              <p:nvPr/>
            </p:nvGraphicFramePr>
            <p:xfrm>
              <a:off x="3794900" y="6362518"/>
              <a:ext cx="190500" cy="215900"/>
            </p:xfrm>
            <a:graphic>
              <a:graphicData uri="http://schemas.openxmlformats.org/presentationml/2006/ole">
                <mc:AlternateContent xmlns:mc="http://schemas.openxmlformats.org/markup-compatibility/2006">
                  <mc:Choice xmlns:v="urn:schemas-microsoft-com:vml" Requires="v">
                    <p:oleObj name="Equation" r:id="rId33" imgW="190335" imgH="215713" progId="Equation.DSMT4">
                      <p:embed/>
                    </p:oleObj>
                  </mc:Choice>
                  <mc:Fallback>
                    <p:oleObj name="Equation" r:id="rId33" imgW="190335" imgH="215713" progId="Equation.DSMT4">
                      <p:embed/>
                      <p:pic>
                        <p:nvPicPr>
                          <p:cNvPr id="18469" name="Object 7">
                            <a:extLst>
                              <a:ext uri="{FF2B5EF4-FFF2-40B4-BE49-F238E27FC236}">
                                <a16:creationId xmlns:a16="http://schemas.microsoft.com/office/drawing/2014/main" id="{14C408DF-71EF-4F9D-959F-85DE8CA1497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4900" y="6362518"/>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70" name="Object 9">
                <a:extLst>
                  <a:ext uri="{FF2B5EF4-FFF2-40B4-BE49-F238E27FC236}">
                    <a16:creationId xmlns:a16="http://schemas.microsoft.com/office/drawing/2014/main" id="{485ED58D-E738-4D34-B440-82E74FB63D68}"/>
                  </a:ext>
                </a:extLst>
              </p:cNvPr>
              <p:cNvGraphicFramePr>
                <a:graphicFrameLocks noChangeAspect="1"/>
              </p:cNvGraphicFramePr>
              <p:nvPr/>
            </p:nvGraphicFramePr>
            <p:xfrm>
              <a:off x="5676087" y="4716281"/>
              <a:ext cx="203200" cy="228600"/>
            </p:xfrm>
            <a:graphic>
              <a:graphicData uri="http://schemas.openxmlformats.org/presentationml/2006/ole">
                <mc:AlternateContent xmlns:mc="http://schemas.openxmlformats.org/markup-compatibility/2006">
                  <mc:Choice xmlns:v="urn:schemas-microsoft-com:vml" Requires="v">
                    <p:oleObj name="Equation" r:id="rId34" imgW="203112" imgH="228501" progId="Equation.DSMT4">
                      <p:embed/>
                    </p:oleObj>
                  </mc:Choice>
                  <mc:Fallback>
                    <p:oleObj name="Equation" r:id="rId34" imgW="203112" imgH="228501" progId="Equation.DSMT4">
                      <p:embed/>
                      <p:pic>
                        <p:nvPicPr>
                          <p:cNvPr id="18470" name="Object 9">
                            <a:extLst>
                              <a:ext uri="{FF2B5EF4-FFF2-40B4-BE49-F238E27FC236}">
                                <a16:creationId xmlns:a16="http://schemas.microsoft.com/office/drawing/2014/main" id="{485ED58D-E738-4D34-B440-82E74FB63D6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676087" y="4716281"/>
                            <a:ext cx="203200" cy="228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71" name="Arc 12">
                <a:extLst>
                  <a:ext uri="{FF2B5EF4-FFF2-40B4-BE49-F238E27FC236}">
                    <a16:creationId xmlns:a16="http://schemas.microsoft.com/office/drawing/2014/main" id="{F8186E98-0DE7-4491-9322-90F3F5650BE8}"/>
                  </a:ext>
                </a:extLst>
              </p:cNvPr>
              <p:cNvSpPr>
                <a:spLocks/>
              </p:cNvSpPr>
              <p:nvPr/>
            </p:nvSpPr>
            <p:spPr bwMode="auto">
              <a:xfrm rot="10328282" flipH="1" flipV="1">
                <a:off x="4206062" y="6178368"/>
                <a:ext cx="300038" cy="276225"/>
              </a:xfrm>
              <a:custGeom>
                <a:avLst/>
                <a:gdLst>
                  <a:gd name="T0" fmla="*/ 2147483646 w 21600"/>
                  <a:gd name="T1" fmla="*/ 0 h 35125"/>
                  <a:gd name="T2" fmla="*/ 2147483646 w 21600"/>
                  <a:gd name="T3" fmla="*/ 2147483646 h 35125"/>
                  <a:gd name="T4" fmla="*/ 0 w 21600"/>
                  <a:gd name="T5" fmla="*/ 2147483646 h 35125"/>
                  <a:gd name="T6" fmla="*/ 0 60000 65536"/>
                  <a:gd name="T7" fmla="*/ 0 60000 65536"/>
                  <a:gd name="T8" fmla="*/ 0 60000 65536"/>
                </a:gdLst>
                <a:ahLst/>
                <a:cxnLst>
                  <a:cxn ang="T6">
                    <a:pos x="T0" y="T1"/>
                  </a:cxn>
                  <a:cxn ang="T7">
                    <a:pos x="T2" y="T3"/>
                  </a:cxn>
                  <a:cxn ang="T8">
                    <a:pos x="T4" y="T5"/>
                  </a:cxn>
                </a:cxnLst>
                <a:rect l="0" t="0" r="r" b="b"/>
                <a:pathLst>
                  <a:path w="21600" h="35125" fill="none" extrusionOk="0">
                    <a:moveTo>
                      <a:pt x="10895" y="0"/>
                    </a:moveTo>
                    <a:cubicBezTo>
                      <a:pt x="17524" y="3873"/>
                      <a:pt x="21600" y="10973"/>
                      <a:pt x="21600" y="18651"/>
                    </a:cubicBezTo>
                    <a:cubicBezTo>
                      <a:pt x="21600" y="24996"/>
                      <a:pt x="18809" y="31021"/>
                      <a:pt x="13970" y="35125"/>
                    </a:cubicBezTo>
                  </a:path>
                  <a:path w="21600" h="35125" stroke="0" extrusionOk="0">
                    <a:moveTo>
                      <a:pt x="10895" y="0"/>
                    </a:moveTo>
                    <a:cubicBezTo>
                      <a:pt x="17524" y="3873"/>
                      <a:pt x="21600" y="10973"/>
                      <a:pt x="21600" y="18651"/>
                    </a:cubicBezTo>
                    <a:cubicBezTo>
                      <a:pt x="21600" y="24996"/>
                      <a:pt x="18809" y="31021"/>
                      <a:pt x="13970" y="35125"/>
                    </a:cubicBezTo>
                    <a:lnTo>
                      <a:pt x="0" y="18651"/>
                    </a:lnTo>
                    <a:lnTo>
                      <a:pt x="10895" y="0"/>
                    </a:lnTo>
                    <a:close/>
                  </a:path>
                </a:pathLst>
              </a:cu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aphicFrame>
            <p:nvGraphicFramePr>
              <p:cNvPr id="18472" name="Object 8">
                <a:extLst>
                  <a:ext uri="{FF2B5EF4-FFF2-40B4-BE49-F238E27FC236}">
                    <a16:creationId xmlns:a16="http://schemas.microsoft.com/office/drawing/2014/main" id="{D8EAE77E-C00D-47F4-B846-5C0560910C68}"/>
                  </a:ext>
                </a:extLst>
              </p:cNvPr>
              <p:cNvGraphicFramePr>
                <a:graphicFrameLocks noChangeAspect="1"/>
              </p:cNvGraphicFramePr>
              <p:nvPr/>
            </p:nvGraphicFramePr>
            <p:xfrm>
              <a:off x="5010251" y="6379980"/>
              <a:ext cx="190500" cy="215900"/>
            </p:xfrm>
            <a:graphic>
              <a:graphicData uri="http://schemas.openxmlformats.org/presentationml/2006/ole">
                <mc:AlternateContent xmlns:mc="http://schemas.openxmlformats.org/markup-compatibility/2006">
                  <mc:Choice xmlns:v="urn:schemas-microsoft-com:vml" Requires="v">
                    <p:oleObj name="Equation" r:id="rId35" imgW="190335" imgH="215713" progId="Equation.DSMT4">
                      <p:embed/>
                    </p:oleObj>
                  </mc:Choice>
                  <mc:Fallback>
                    <p:oleObj name="Equation" r:id="rId35" imgW="190335" imgH="215713" progId="Equation.DSMT4">
                      <p:embed/>
                      <p:pic>
                        <p:nvPicPr>
                          <p:cNvPr id="18472" name="Object 8">
                            <a:extLst>
                              <a:ext uri="{FF2B5EF4-FFF2-40B4-BE49-F238E27FC236}">
                                <a16:creationId xmlns:a16="http://schemas.microsoft.com/office/drawing/2014/main" id="{D8EAE77E-C00D-47F4-B846-5C0560910C6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10251" y="6379980"/>
                            <a:ext cx="1905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66" name="Straight Connector 65">
                <a:extLst>
                  <a:ext uri="{FF2B5EF4-FFF2-40B4-BE49-F238E27FC236}">
                    <a16:creationId xmlns:a16="http://schemas.microsoft.com/office/drawing/2014/main" id="{2F4C322F-E072-420C-9652-6F1DF05E01D5}"/>
                  </a:ext>
                </a:extLst>
              </p:cNvPr>
              <p:cNvCxnSpPr/>
              <p:nvPr/>
            </p:nvCxnSpPr>
            <p:spPr>
              <a:xfrm flipH="1">
                <a:off x="4987647" y="4975043"/>
                <a:ext cx="800459" cy="14716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grpSp>
      <p:graphicFrame>
        <p:nvGraphicFramePr>
          <p:cNvPr id="67" name="Object 10">
            <a:extLst>
              <a:ext uri="{FF2B5EF4-FFF2-40B4-BE49-F238E27FC236}">
                <a16:creationId xmlns:a16="http://schemas.microsoft.com/office/drawing/2014/main" id="{777BB4C5-E32B-49C7-AD8E-AEB4D3B92DE6}"/>
              </a:ext>
            </a:extLst>
          </p:cNvPr>
          <p:cNvGraphicFramePr>
            <a:graphicFrameLocks noChangeAspect="1"/>
          </p:cNvGraphicFramePr>
          <p:nvPr/>
        </p:nvGraphicFramePr>
        <p:xfrm>
          <a:off x="6183313" y="4086225"/>
          <a:ext cx="266700" cy="306388"/>
        </p:xfrm>
        <a:graphic>
          <a:graphicData uri="http://schemas.openxmlformats.org/presentationml/2006/ole">
            <mc:AlternateContent xmlns:mc="http://schemas.openxmlformats.org/markup-compatibility/2006">
              <mc:Choice xmlns:v="urn:schemas-microsoft-com:vml" Requires="v">
                <p:oleObj name="Equation" r:id="rId36" imgW="241300" imgH="228600" progId="Equation.DSMT4">
                  <p:embed/>
                </p:oleObj>
              </mc:Choice>
              <mc:Fallback>
                <p:oleObj name="Equation" r:id="rId36" imgW="241300" imgH="228600" progId="Equation.DSMT4">
                  <p:embed/>
                  <p:pic>
                    <p:nvPicPr>
                      <p:cNvPr id="67" name="Object 10">
                        <a:extLst>
                          <a:ext uri="{FF2B5EF4-FFF2-40B4-BE49-F238E27FC236}">
                            <a16:creationId xmlns:a16="http://schemas.microsoft.com/office/drawing/2014/main" id="{777BB4C5-E32B-49C7-AD8E-AEB4D3B92DE6}"/>
                          </a:ext>
                        </a:extLst>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183313" y="4086225"/>
                        <a:ext cx="2667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8" name="Object 13">
            <a:extLst>
              <a:ext uri="{FF2B5EF4-FFF2-40B4-BE49-F238E27FC236}">
                <a16:creationId xmlns:a16="http://schemas.microsoft.com/office/drawing/2014/main" id="{991E4CA4-B7B2-455B-B0BD-910EAC275869}"/>
              </a:ext>
            </a:extLst>
          </p:cNvPr>
          <p:cNvGraphicFramePr>
            <a:graphicFrameLocks noChangeAspect="1"/>
          </p:cNvGraphicFramePr>
          <p:nvPr/>
        </p:nvGraphicFramePr>
        <p:xfrm>
          <a:off x="5089525" y="4646613"/>
          <a:ext cx="333375" cy="215900"/>
        </p:xfrm>
        <a:graphic>
          <a:graphicData uri="http://schemas.openxmlformats.org/presentationml/2006/ole">
            <mc:AlternateContent xmlns:mc="http://schemas.openxmlformats.org/markup-compatibility/2006">
              <mc:Choice xmlns:v="urn:schemas-microsoft-com:vml" Requires="v">
                <p:oleObj name="Equation" r:id="rId38" imgW="355446" imgH="228501" progId="Equation.DSMT4">
                  <p:embed/>
                </p:oleObj>
              </mc:Choice>
              <mc:Fallback>
                <p:oleObj name="Equation" r:id="rId38" imgW="355446" imgH="228501" progId="Equation.DSMT4">
                  <p:embed/>
                  <p:pic>
                    <p:nvPicPr>
                      <p:cNvPr id="68" name="Object 13">
                        <a:extLst>
                          <a:ext uri="{FF2B5EF4-FFF2-40B4-BE49-F238E27FC236}">
                            <a16:creationId xmlns:a16="http://schemas.microsoft.com/office/drawing/2014/main" id="{991E4CA4-B7B2-455B-B0BD-910EAC275869}"/>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5089525" y="4646613"/>
                        <a:ext cx="3333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9" name="TextBox 68">
            <a:extLst>
              <a:ext uri="{FF2B5EF4-FFF2-40B4-BE49-F238E27FC236}">
                <a16:creationId xmlns:a16="http://schemas.microsoft.com/office/drawing/2014/main" id="{F3E378C9-307F-4F94-A0C0-BC3750A51266}"/>
              </a:ext>
            </a:extLst>
          </p:cNvPr>
          <p:cNvSpPr txBox="1">
            <a:spLocks noChangeArrowheads="1"/>
          </p:cNvSpPr>
          <p:nvPr/>
        </p:nvSpPr>
        <p:spPr bwMode="auto">
          <a:xfrm>
            <a:off x="4646613" y="5180013"/>
            <a:ext cx="3635375"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The side opposite the angle</a:t>
            </a:r>
            <a:br>
              <a:rPr lang="en-CA" altLang="en-US" sz="2200">
                <a:solidFill>
                  <a:srgbClr val="FF0000"/>
                </a:solidFill>
                <a:latin typeface="Gill Sans MT" panose="020B0502020104020203" pitchFamily="34" charset="0"/>
              </a:rPr>
            </a:br>
            <a:r>
              <a:rPr lang="en-CA" altLang="en-US" sz="2200">
                <a:solidFill>
                  <a:srgbClr val="FF0000"/>
                </a:solidFill>
                <a:latin typeface="Gill Sans MT" panose="020B0502020104020203" pitchFamily="34" charset="0"/>
              </a:rPr>
              <a:t>is bigger, so it can NOT be ambiguous, b/c an isos triangle can NOT be made</a:t>
            </a:r>
          </a:p>
        </p:txBody>
      </p:sp>
      <p:sp>
        <p:nvSpPr>
          <p:cNvPr id="70" name="Freeform: Shape 69">
            <a:extLst>
              <a:ext uri="{FF2B5EF4-FFF2-40B4-BE49-F238E27FC236}">
                <a16:creationId xmlns:a16="http://schemas.microsoft.com/office/drawing/2014/main" id="{729ACBDE-DCF5-4A61-8553-C9F95D0B9786}"/>
              </a:ext>
            </a:extLst>
          </p:cNvPr>
          <p:cNvSpPr/>
          <p:nvPr/>
        </p:nvSpPr>
        <p:spPr>
          <a:xfrm>
            <a:off x="7489825" y="3883025"/>
            <a:ext cx="1139825" cy="1798638"/>
          </a:xfrm>
          <a:custGeom>
            <a:avLst/>
            <a:gdLst>
              <a:gd name="connsiteX0" fmla="*/ 174172 w 1140584"/>
              <a:gd name="connsiteY0" fmla="*/ 1799772 h 1799772"/>
              <a:gd name="connsiteX1" fmla="*/ 1139372 w 1140584"/>
              <a:gd name="connsiteY1" fmla="*/ 907143 h 1799772"/>
              <a:gd name="connsiteX2" fmla="*/ 0 w 1140584"/>
              <a:gd name="connsiteY2" fmla="*/ 0 h 1799772"/>
            </a:gdLst>
            <a:ahLst/>
            <a:cxnLst>
              <a:cxn ang="0">
                <a:pos x="connsiteX0" y="connsiteY0"/>
              </a:cxn>
              <a:cxn ang="0">
                <a:pos x="connsiteX1" y="connsiteY1"/>
              </a:cxn>
              <a:cxn ang="0">
                <a:pos x="connsiteX2" y="connsiteY2"/>
              </a:cxn>
            </a:cxnLst>
            <a:rect l="l" t="t" r="r" b="b"/>
            <a:pathLst>
              <a:path w="1140584" h="1799772">
                <a:moveTo>
                  <a:pt x="174172" y="1799772"/>
                </a:moveTo>
                <a:cubicBezTo>
                  <a:pt x="671286" y="1503438"/>
                  <a:pt x="1168401" y="1207105"/>
                  <a:pt x="1139372" y="907143"/>
                </a:cubicBezTo>
                <a:cubicBezTo>
                  <a:pt x="1110343" y="607181"/>
                  <a:pt x="555171" y="303590"/>
                  <a:pt x="0" y="0"/>
                </a:cubicBezTo>
              </a:path>
            </a:pathLst>
          </a:custGeom>
          <a:noFill/>
          <a:ln w="28575">
            <a:solidFill>
              <a:srgbClr val="FF0000"/>
            </a:solidFill>
            <a:tailEnd type="triangle" w="lg"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par>
                                <p:cTn id="17" presetID="10" presetClass="entr" presetSubtype="0"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par>
                                <p:cTn id="20" presetID="10" presetClass="entr" presetSubtype="0" fill="hold"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par>
                                <p:cTn id="23" presetID="10"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par>
                                <p:cTn id="26" presetID="10" presetClass="entr" presetSubtype="0" fill="hold"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par>
                                <p:cTn id="29" presetID="10" presetClass="entr" presetSubtype="0"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500"/>
                                        <p:tgtEl>
                                          <p:spTgt spid="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36"/>
                                        </p:tgtEl>
                                        <p:attrNameLst>
                                          <p:attrName>style.visibility</p:attrName>
                                        </p:attrNameLst>
                                      </p:cBhvr>
                                      <p:to>
                                        <p:strVal val="visible"/>
                                      </p:to>
                                    </p:set>
                                    <p:animEffect transition="in" filter="blinds(horizontal)">
                                      <p:cBhvr>
                                        <p:cTn id="39" dur="500"/>
                                        <p:tgtEl>
                                          <p:spTgt spid="36"/>
                                        </p:tgtEl>
                                      </p:cBhvr>
                                    </p:animEffect>
                                  </p:childTnLst>
                                </p:cTn>
                              </p:par>
                              <p:par>
                                <p:cTn id="40" presetID="22" presetClass="entr" presetSubtype="4" fill="hold"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wipe(down)">
                                      <p:cBhvr>
                                        <p:cTn id="42" dur="500"/>
                                        <p:tgtEl>
                                          <p:spTgt spid="3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500"/>
                                        <p:tgtEl>
                                          <p:spTgt spid="15"/>
                                        </p:tgtEl>
                                      </p:cBhvr>
                                    </p:animEffect>
                                  </p:childTnLst>
                                </p:cTn>
                              </p:par>
                            </p:childTnLst>
                          </p:cTn>
                        </p:par>
                        <p:par>
                          <p:cTn id="48" fill="hold" nodeType="afterGroup">
                            <p:stCondLst>
                              <p:cond delay="500"/>
                            </p:stCondLst>
                            <p:childTnLst>
                              <p:par>
                                <p:cTn id="49" presetID="10" presetClass="entr" presetSubtype="0" fill="hold" nodeType="after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par>
                                <p:cTn id="52" presetID="10" presetClass="entr" presetSubtype="0" fill="hold" nodeType="with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fade">
                                      <p:cBhvr>
                                        <p:cTn id="54" dur="500"/>
                                        <p:tgtEl>
                                          <p:spTgt spid="33"/>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10" presetClass="entr" presetSubtype="0" fill="hold" nodeType="clickEffect">
                                  <p:stCondLst>
                                    <p:cond delay="0"/>
                                  </p:stCondLst>
                                  <p:childTnLst>
                                    <p:set>
                                      <p:cBhvr>
                                        <p:cTn id="58" dur="1" fill="hold">
                                          <p:stCondLst>
                                            <p:cond delay="0"/>
                                          </p:stCondLst>
                                        </p:cTn>
                                        <p:tgtEl>
                                          <p:spTgt spid="46"/>
                                        </p:tgtEl>
                                        <p:attrNameLst>
                                          <p:attrName>style.visibility</p:attrName>
                                        </p:attrNameLst>
                                      </p:cBhvr>
                                      <p:to>
                                        <p:strVal val="visible"/>
                                      </p:to>
                                    </p:set>
                                    <p:animEffect transition="in" filter="fade">
                                      <p:cBhvr>
                                        <p:cTn id="59" dur="500"/>
                                        <p:tgtEl>
                                          <p:spTgt spid="46"/>
                                        </p:tgtEl>
                                      </p:cBhvr>
                                    </p:animEffect>
                                  </p:childTnLst>
                                </p:cTn>
                              </p:par>
                              <p:par>
                                <p:cTn id="60" presetID="10" presetClass="entr" presetSubtype="0" fill="hold" nodeType="with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fade">
                                      <p:cBhvr>
                                        <p:cTn id="62" dur="500"/>
                                        <p:tgtEl>
                                          <p:spTgt spid="47"/>
                                        </p:tgtEl>
                                      </p:cBhvr>
                                    </p:animEffect>
                                  </p:childTnLst>
                                </p:cTn>
                              </p:par>
                              <p:par>
                                <p:cTn id="63" presetID="10" presetClass="entr" presetSubtype="0" fill="hold" nodeType="withEffect">
                                  <p:stCondLst>
                                    <p:cond delay="0"/>
                                  </p:stCondLst>
                                  <p:childTnLst>
                                    <p:set>
                                      <p:cBhvr>
                                        <p:cTn id="64" dur="1" fill="hold">
                                          <p:stCondLst>
                                            <p:cond delay="0"/>
                                          </p:stCondLst>
                                        </p:cTn>
                                        <p:tgtEl>
                                          <p:spTgt spid="48"/>
                                        </p:tgtEl>
                                        <p:attrNameLst>
                                          <p:attrName>style.visibility</p:attrName>
                                        </p:attrNameLst>
                                      </p:cBhvr>
                                      <p:to>
                                        <p:strVal val="visible"/>
                                      </p:to>
                                    </p:set>
                                    <p:animEffect transition="in" filter="fade">
                                      <p:cBhvr>
                                        <p:cTn id="65" dur="500"/>
                                        <p:tgtEl>
                                          <p:spTgt spid="48"/>
                                        </p:tgtEl>
                                      </p:cBhvr>
                                    </p:animEffect>
                                  </p:childTnLst>
                                </p:cTn>
                              </p:par>
                              <p:par>
                                <p:cTn id="66" presetID="10" presetClass="entr" presetSubtype="0" fill="hold" nodeType="withEffect">
                                  <p:stCondLst>
                                    <p:cond delay="0"/>
                                  </p:stCondLst>
                                  <p:childTnLst>
                                    <p:set>
                                      <p:cBhvr>
                                        <p:cTn id="67" dur="1" fill="hold">
                                          <p:stCondLst>
                                            <p:cond delay="0"/>
                                          </p:stCondLst>
                                        </p:cTn>
                                        <p:tgtEl>
                                          <p:spTgt spid="41"/>
                                        </p:tgtEl>
                                        <p:attrNameLst>
                                          <p:attrName>style.visibility</p:attrName>
                                        </p:attrNameLst>
                                      </p:cBhvr>
                                      <p:to>
                                        <p:strVal val="visible"/>
                                      </p:to>
                                    </p:set>
                                    <p:animEffect transition="in" filter="fade">
                                      <p:cBhvr>
                                        <p:cTn id="68" dur="500"/>
                                        <p:tgtEl>
                                          <p:spTgt spid="41"/>
                                        </p:tgtEl>
                                      </p:cBhvr>
                                    </p:animEffect>
                                  </p:childTnLst>
                                </p:cTn>
                              </p:par>
                              <p:par>
                                <p:cTn id="69" presetID="10" presetClass="entr" presetSubtype="0" fill="hold" nodeType="withEffect">
                                  <p:stCondLst>
                                    <p:cond delay="0"/>
                                  </p:stCondLst>
                                  <p:childTnLst>
                                    <p:set>
                                      <p:cBhvr>
                                        <p:cTn id="70" dur="1" fill="hold">
                                          <p:stCondLst>
                                            <p:cond delay="0"/>
                                          </p:stCondLst>
                                        </p:cTn>
                                        <p:tgtEl>
                                          <p:spTgt spid="42"/>
                                        </p:tgtEl>
                                        <p:attrNameLst>
                                          <p:attrName>style.visibility</p:attrName>
                                        </p:attrNameLst>
                                      </p:cBhvr>
                                      <p:to>
                                        <p:strVal val="visible"/>
                                      </p:to>
                                    </p:set>
                                    <p:animEffect transition="in" filter="fade">
                                      <p:cBhvr>
                                        <p:cTn id="71" dur="500"/>
                                        <p:tgtEl>
                                          <p:spTgt spid="42"/>
                                        </p:tgtEl>
                                      </p:cBhvr>
                                    </p:animEffect>
                                  </p:childTnLst>
                                </p:cTn>
                              </p:par>
                              <p:par>
                                <p:cTn id="72" presetID="10" presetClass="entr" presetSubtype="0" fill="hold" nodeType="withEffect">
                                  <p:stCondLst>
                                    <p:cond delay="0"/>
                                  </p:stCondLst>
                                  <p:childTnLst>
                                    <p:set>
                                      <p:cBhvr>
                                        <p:cTn id="73" dur="1" fill="hold">
                                          <p:stCondLst>
                                            <p:cond delay="0"/>
                                          </p:stCondLst>
                                        </p:cTn>
                                        <p:tgtEl>
                                          <p:spTgt spid="43"/>
                                        </p:tgtEl>
                                        <p:attrNameLst>
                                          <p:attrName>style.visibility</p:attrName>
                                        </p:attrNameLst>
                                      </p:cBhvr>
                                      <p:to>
                                        <p:strVal val="visible"/>
                                      </p:to>
                                    </p:set>
                                    <p:animEffect transition="in" filter="fade">
                                      <p:cBhvr>
                                        <p:cTn id="74" dur="500"/>
                                        <p:tgtEl>
                                          <p:spTgt spid="43"/>
                                        </p:tgtEl>
                                      </p:cBhvr>
                                    </p:animEffect>
                                  </p:childTnLst>
                                </p:cTn>
                              </p:par>
                              <p:par>
                                <p:cTn id="75" presetID="10" presetClass="entr" presetSubtype="0" fill="hold" nodeType="withEffect">
                                  <p:stCondLst>
                                    <p:cond delay="0"/>
                                  </p:stCondLst>
                                  <p:childTnLst>
                                    <p:set>
                                      <p:cBhvr>
                                        <p:cTn id="76" dur="1" fill="hold">
                                          <p:stCondLst>
                                            <p:cond delay="0"/>
                                          </p:stCondLst>
                                        </p:cTn>
                                        <p:tgtEl>
                                          <p:spTgt spid="45"/>
                                        </p:tgtEl>
                                        <p:attrNameLst>
                                          <p:attrName>style.visibility</p:attrName>
                                        </p:attrNameLst>
                                      </p:cBhvr>
                                      <p:to>
                                        <p:strVal val="visible"/>
                                      </p:to>
                                    </p:set>
                                    <p:animEffect transition="in" filter="fade">
                                      <p:cBhvr>
                                        <p:cTn id="77" dur="500"/>
                                        <p:tgtEl>
                                          <p:spTgt spid="45"/>
                                        </p:tgtEl>
                                      </p:cBhvr>
                                    </p:animEffect>
                                  </p:childTnLst>
                                </p:cTn>
                              </p:par>
                              <p:par>
                                <p:cTn id="78" presetID="10" presetClass="entr" presetSubtype="0" fill="hold" nodeType="withEffect">
                                  <p:stCondLst>
                                    <p:cond delay="0"/>
                                  </p:stCondLst>
                                  <p:childTnLst>
                                    <p:set>
                                      <p:cBhvr>
                                        <p:cTn id="79" dur="1" fill="hold">
                                          <p:stCondLst>
                                            <p:cond delay="0"/>
                                          </p:stCondLst>
                                        </p:cTn>
                                        <p:tgtEl>
                                          <p:spTgt spid="44"/>
                                        </p:tgtEl>
                                        <p:attrNameLst>
                                          <p:attrName>style.visibility</p:attrName>
                                        </p:attrNameLst>
                                      </p:cBhvr>
                                      <p:to>
                                        <p:strVal val="visible"/>
                                      </p:to>
                                    </p:set>
                                    <p:animEffect transition="in" filter="fade">
                                      <p:cBhvr>
                                        <p:cTn id="80" dur="500"/>
                                        <p:tgtEl>
                                          <p:spTgt spid="44"/>
                                        </p:tgtEl>
                                      </p:cBhvr>
                                    </p:animEffect>
                                  </p:childTnLst>
                                </p:cTn>
                              </p:par>
                              <p:par>
                                <p:cTn id="81" presetID="10" presetClass="entr" presetSubtype="0" fill="hold" nodeType="withEffect">
                                  <p:stCondLst>
                                    <p:cond delay="0"/>
                                  </p:stCondLst>
                                  <p:childTnLst>
                                    <p:set>
                                      <p:cBhvr>
                                        <p:cTn id="82" dur="1" fill="hold">
                                          <p:stCondLst>
                                            <p:cond delay="0"/>
                                          </p:stCondLst>
                                        </p:cTn>
                                        <p:tgtEl>
                                          <p:spTgt spid="68"/>
                                        </p:tgtEl>
                                        <p:attrNameLst>
                                          <p:attrName>style.visibility</p:attrName>
                                        </p:attrNameLst>
                                      </p:cBhvr>
                                      <p:to>
                                        <p:strVal val="visible"/>
                                      </p:to>
                                    </p:set>
                                    <p:animEffect transition="in" filter="fade">
                                      <p:cBhvr>
                                        <p:cTn id="83" dur="500"/>
                                        <p:tgtEl>
                                          <p:spTgt spid="68"/>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40"/>
                                        </p:tgtEl>
                                        <p:attrNameLst>
                                          <p:attrName>style.visibility</p:attrName>
                                        </p:attrNameLst>
                                      </p:cBhvr>
                                      <p:to>
                                        <p:strVal val="visible"/>
                                      </p:to>
                                    </p:set>
                                    <p:animEffect transition="in" filter="fade">
                                      <p:cBhvr>
                                        <p:cTn id="86" dur="500"/>
                                        <p:tgtEl>
                                          <p:spTgt spid="40"/>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3" presetClass="entr" presetSubtype="10" fill="hold" grpId="0" nodeType="clickEffect">
                                  <p:stCondLst>
                                    <p:cond delay="0"/>
                                  </p:stCondLst>
                                  <p:childTnLst>
                                    <p:set>
                                      <p:cBhvr>
                                        <p:cTn id="90" dur="1" fill="hold">
                                          <p:stCondLst>
                                            <p:cond delay="0"/>
                                          </p:stCondLst>
                                        </p:cTn>
                                        <p:tgtEl>
                                          <p:spTgt spid="69"/>
                                        </p:tgtEl>
                                        <p:attrNameLst>
                                          <p:attrName>style.visibility</p:attrName>
                                        </p:attrNameLst>
                                      </p:cBhvr>
                                      <p:to>
                                        <p:strVal val="visible"/>
                                      </p:to>
                                    </p:set>
                                    <p:animEffect transition="in" filter="blinds(horizontal)">
                                      <p:cBhvr>
                                        <p:cTn id="91" dur="500"/>
                                        <p:tgtEl>
                                          <p:spTgt spid="69"/>
                                        </p:tgtEl>
                                      </p:cBhvr>
                                    </p:animEffect>
                                  </p:childTnLst>
                                </p:cTn>
                              </p:par>
                              <p:par>
                                <p:cTn id="92" presetID="22" presetClass="entr" presetSubtype="4" fill="hold" nodeType="withEffect">
                                  <p:stCondLst>
                                    <p:cond delay="0"/>
                                  </p:stCondLst>
                                  <p:childTnLst>
                                    <p:set>
                                      <p:cBhvr>
                                        <p:cTn id="93" dur="1" fill="hold">
                                          <p:stCondLst>
                                            <p:cond delay="0"/>
                                          </p:stCondLst>
                                        </p:cTn>
                                        <p:tgtEl>
                                          <p:spTgt spid="70"/>
                                        </p:tgtEl>
                                        <p:attrNameLst>
                                          <p:attrName>style.visibility</p:attrName>
                                        </p:attrNameLst>
                                      </p:cBhvr>
                                      <p:to>
                                        <p:strVal val="visible"/>
                                      </p:to>
                                    </p:set>
                                    <p:animEffect transition="in" filter="wipe(down)">
                                      <p:cBhvr>
                                        <p:cTn id="94" dur="500"/>
                                        <p:tgtEl>
                                          <p:spTgt spid="70"/>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0" presetClass="entr" presetSubtype="0" fill="hold" nodeType="clickEffect">
                                  <p:stCondLst>
                                    <p:cond delay="0"/>
                                  </p:stCondLst>
                                  <p:childTnLst>
                                    <p:set>
                                      <p:cBhvr>
                                        <p:cTn id="98" dur="1" fill="hold">
                                          <p:stCondLst>
                                            <p:cond delay="0"/>
                                          </p:stCondLst>
                                        </p:cTn>
                                        <p:tgtEl>
                                          <p:spTgt spid="49"/>
                                        </p:tgtEl>
                                        <p:attrNameLst>
                                          <p:attrName>style.visibility</p:attrName>
                                        </p:attrNameLst>
                                      </p:cBhvr>
                                      <p:to>
                                        <p:strVal val="visible"/>
                                      </p:to>
                                    </p:set>
                                    <p:animEffect transition="in" filter="fade">
                                      <p:cBhvr>
                                        <p:cTn id="99" dur="500"/>
                                        <p:tgtEl>
                                          <p:spTgt spid="49"/>
                                        </p:tgtEl>
                                      </p:cBhvr>
                                    </p:animEffect>
                                  </p:childTnLst>
                                </p:cTn>
                              </p:par>
                            </p:childTnLst>
                          </p:cTn>
                        </p:par>
                        <p:par>
                          <p:cTn id="100" fill="hold" nodeType="afterGroup">
                            <p:stCondLst>
                              <p:cond delay="500"/>
                            </p:stCondLst>
                            <p:childTnLst>
                              <p:par>
                                <p:cTn id="101" presetID="10" presetClass="entr" presetSubtype="0" fill="hold" nodeType="afterEffect">
                                  <p:stCondLst>
                                    <p:cond delay="0"/>
                                  </p:stCondLst>
                                  <p:childTnLst>
                                    <p:set>
                                      <p:cBhvr>
                                        <p:cTn id="102" dur="1" fill="hold">
                                          <p:stCondLst>
                                            <p:cond delay="0"/>
                                          </p:stCondLst>
                                        </p:cTn>
                                        <p:tgtEl>
                                          <p:spTgt spid="58"/>
                                        </p:tgtEl>
                                        <p:attrNameLst>
                                          <p:attrName>style.visibility</p:attrName>
                                        </p:attrNameLst>
                                      </p:cBhvr>
                                      <p:to>
                                        <p:strVal val="visible"/>
                                      </p:to>
                                    </p:set>
                                    <p:animEffect transition="in" filter="fade">
                                      <p:cBhvr>
                                        <p:cTn id="103" dur="500"/>
                                        <p:tgtEl>
                                          <p:spTgt spid="58"/>
                                        </p:tgtEl>
                                      </p:cBhvr>
                                    </p:animEffect>
                                  </p:childTnLst>
                                </p:cTn>
                              </p:par>
                              <p:par>
                                <p:cTn id="104" presetID="10" presetClass="entr" presetSubtype="0" fill="hold" nodeType="withEffect">
                                  <p:stCondLst>
                                    <p:cond delay="0"/>
                                  </p:stCondLst>
                                  <p:childTnLst>
                                    <p:set>
                                      <p:cBhvr>
                                        <p:cTn id="105" dur="1" fill="hold">
                                          <p:stCondLst>
                                            <p:cond delay="0"/>
                                          </p:stCondLst>
                                        </p:cTn>
                                        <p:tgtEl>
                                          <p:spTgt spid="67"/>
                                        </p:tgtEl>
                                        <p:attrNameLst>
                                          <p:attrName>style.visibility</p:attrName>
                                        </p:attrNameLst>
                                      </p:cBhvr>
                                      <p:to>
                                        <p:strVal val="visible"/>
                                      </p:to>
                                    </p:set>
                                    <p:animEffect transition="in" filter="fade">
                                      <p:cBhvr>
                                        <p:cTn id="106"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6" grpId="0"/>
      <p:bldP spid="40" grpId="0" animBg="1"/>
      <p:bldP spid="6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18958-2D90-4902-9952-E1964BDC90FA}"/>
              </a:ext>
            </a:extLst>
          </p:cNvPr>
          <p:cNvSpPr>
            <a:spLocks noGrp="1"/>
          </p:cNvSpPr>
          <p:nvPr>
            <p:ph type="title"/>
          </p:nvPr>
        </p:nvSpPr>
        <p:spPr>
          <a:xfrm>
            <a:off x="239487" y="193903"/>
            <a:ext cx="8817428" cy="684212"/>
          </a:xfrm>
        </p:spPr>
        <p:txBody>
          <a:bodyPr/>
          <a:lstStyle/>
          <a:p>
            <a:pPr>
              <a:defRPr/>
            </a:pPr>
            <a:r>
              <a:rPr lang="en-CA" dirty="0"/>
              <a:t>Practice: Are these triangles Ambiguous?</a:t>
            </a:r>
          </a:p>
        </p:txBody>
      </p:sp>
      <p:sp>
        <p:nvSpPr>
          <p:cNvPr id="15" name="Isosceles Triangle 14">
            <a:extLst>
              <a:ext uri="{FF2B5EF4-FFF2-40B4-BE49-F238E27FC236}">
                <a16:creationId xmlns:a16="http://schemas.microsoft.com/office/drawing/2014/main" id="{B552AE8D-F2EB-4AC7-A441-9DFABD918129}"/>
              </a:ext>
            </a:extLst>
          </p:cNvPr>
          <p:cNvSpPr/>
          <p:nvPr/>
        </p:nvSpPr>
        <p:spPr>
          <a:xfrm rot="189010">
            <a:off x="465138" y="1196975"/>
            <a:ext cx="2133600" cy="944563"/>
          </a:xfrm>
          <a:prstGeom prst="triangle">
            <a:avLst>
              <a:gd name="adj" fmla="val 6428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9460" name="Object 15">
            <a:extLst>
              <a:ext uri="{FF2B5EF4-FFF2-40B4-BE49-F238E27FC236}">
                <a16:creationId xmlns:a16="http://schemas.microsoft.com/office/drawing/2014/main" id="{2796DFAB-8B7A-4795-B5D9-BE671B1E55EF}"/>
              </a:ext>
            </a:extLst>
          </p:cNvPr>
          <p:cNvGraphicFramePr>
            <a:graphicFrameLocks noChangeAspect="1"/>
          </p:cNvGraphicFramePr>
          <p:nvPr/>
        </p:nvGraphicFramePr>
        <p:xfrm>
          <a:off x="2187575" y="1414463"/>
          <a:ext cx="442913" cy="412750"/>
        </p:xfrm>
        <a:graphic>
          <a:graphicData uri="http://schemas.openxmlformats.org/presentationml/2006/ole">
            <mc:AlternateContent xmlns:mc="http://schemas.openxmlformats.org/markup-compatibility/2006">
              <mc:Choice xmlns:v="urn:schemas-microsoft-com:vml" Requires="v">
                <p:oleObj name="Equation" r:id="rId3" imgW="177492" imgH="164814" progId="Equation.DSMT4">
                  <p:embed/>
                </p:oleObj>
              </mc:Choice>
              <mc:Fallback>
                <p:oleObj name="Equation" r:id="rId3" imgW="177492" imgH="164814" progId="Equation.DSMT4">
                  <p:embed/>
                  <p:pic>
                    <p:nvPicPr>
                      <p:cNvPr id="19460" name="Object 15">
                        <a:extLst>
                          <a:ext uri="{FF2B5EF4-FFF2-40B4-BE49-F238E27FC236}">
                            <a16:creationId xmlns:a16="http://schemas.microsoft.com/office/drawing/2014/main" id="{2796DFAB-8B7A-4795-B5D9-BE671B1E55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87575" y="1414463"/>
                        <a:ext cx="442913"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1" name="Object 16">
            <a:extLst>
              <a:ext uri="{FF2B5EF4-FFF2-40B4-BE49-F238E27FC236}">
                <a16:creationId xmlns:a16="http://schemas.microsoft.com/office/drawing/2014/main" id="{2BC983D9-8E0F-49BF-87EB-B407CA431417}"/>
              </a:ext>
            </a:extLst>
          </p:cNvPr>
          <p:cNvGraphicFramePr>
            <a:graphicFrameLocks noChangeAspect="1"/>
          </p:cNvGraphicFramePr>
          <p:nvPr/>
        </p:nvGraphicFramePr>
        <p:xfrm>
          <a:off x="871538" y="1225550"/>
          <a:ext cx="442912" cy="442913"/>
        </p:xfrm>
        <a:graphic>
          <a:graphicData uri="http://schemas.openxmlformats.org/presentationml/2006/ole">
            <mc:AlternateContent xmlns:mc="http://schemas.openxmlformats.org/markup-compatibility/2006">
              <mc:Choice xmlns:v="urn:schemas-microsoft-com:vml" Requires="v">
                <p:oleObj name="Equation" r:id="rId5" imgW="177492" imgH="177492" progId="Equation.DSMT4">
                  <p:embed/>
                </p:oleObj>
              </mc:Choice>
              <mc:Fallback>
                <p:oleObj name="Equation" r:id="rId5" imgW="177492" imgH="177492" progId="Equation.DSMT4">
                  <p:embed/>
                  <p:pic>
                    <p:nvPicPr>
                      <p:cNvPr id="19461" name="Object 16">
                        <a:extLst>
                          <a:ext uri="{FF2B5EF4-FFF2-40B4-BE49-F238E27FC236}">
                            <a16:creationId xmlns:a16="http://schemas.microsoft.com/office/drawing/2014/main" id="{2BC983D9-8E0F-49BF-87EB-B407CA43141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1538" y="1225550"/>
                        <a:ext cx="442912"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2" name="Object 17">
            <a:extLst>
              <a:ext uri="{FF2B5EF4-FFF2-40B4-BE49-F238E27FC236}">
                <a16:creationId xmlns:a16="http://schemas.microsoft.com/office/drawing/2014/main" id="{156A0869-02E9-4AD0-B24E-ACA75D7BB06F}"/>
              </a:ext>
            </a:extLst>
          </p:cNvPr>
          <p:cNvGraphicFramePr>
            <a:graphicFrameLocks noChangeAspect="1"/>
          </p:cNvGraphicFramePr>
          <p:nvPr/>
        </p:nvGraphicFramePr>
        <p:xfrm>
          <a:off x="2084388" y="1944688"/>
          <a:ext cx="361950" cy="254000"/>
        </p:xfrm>
        <a:graphic>
          <a:graphicData uri="http://schemas.openxmlformats.org/presentationml/2006/ole">
            <mc:AlternateContent xmlns:mc="http://schemas.openxmlformats.org/markup-compatibility/2006">
              <mc:Choice xmlns:v="urn:schemas-microsoft-com:vml" Requires="v">
                <p:oleObj name="Equation" r:id="rId7" imgW="253670" imgH="177569" progId="Equation.DSMT4">
                  <p:embed/>
                </p:oleObj>
              </mc:Choice>
              <mc:Fallback>
                <p:oleObj name="Equation" r:id="rId7" imgW="253670" imgH="177569" progId="Equation.DSMT4">
                  <p:embed/>
                  <p:pic>
                    <p:nvPicPr>
                      <p:cNvPr id="19462" name="Object 17">
                        <a:extLst>
                          <a:ext uri="{FF2B5EF4-FFF2-40B4-BE49-F238E27FC236}">
                            <a16:creationId xmlns:a16="http://schemas.microsoft.com/office/drawing/2014/main" id="{156A0869-02E9-4AD0-B24E-ACA75D7BB06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84388" y="1944688"/>
                        <a:ext cx="361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Isosceles Triangle 18">
            <a:extLst>
              <a:ext uri="{FF2B5EF4-FFF2-40B4-BE49-F238E27FC236}">
                <a16:creationId xmlns:a16="http://schemas.microsoft.com/office/drawing/2014/main" id="{3FE9D87B-9F36-444A-B484-7C52D58968EA}"/>
              </a:ext>
            </a:extLst>
          </p:cNvPr>
          <p:cNvSpPr/>
          <p:nvPr/>
        </p:nvSpPr>
        <p:spPr>
          <a:xfrm rot="189010">
            <a:off x="3735388" y="1214438"/>
            <a:ext cx="2133600" cy="942975"/>
          </a:xfrm>
          <a:prstGeom prst="triangle">
            <a:avLst>
              <a:gd name="adj" fmla="val 6428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9464" name="Object 19">
            <a:extLst>
              <a:ext uri="{FF2B5EF4-FFF2-40B4-BE49-F238E27FC236}">
                <a16:creationId xmlns:a16="http://schemas.microsoft.com/office/drawing/2014/main" id="{C8FBB8B5-5EEB-4BCE-9F79-0DF7F4E5C5F1}"/>
              </a:ext>
            </a:extLst>
          </p:cNvPr>
          <p:cNvGraphicFramePr>
            <a:graphicFrameLocks noChangeAspect="1"/>
          </p:cNvGraphicFramePr>
          <p:nvPr/>
        </p:nvGraphicFramePr>
        <p:xfrm>
          <a:off x="5459413" y="1414463"/>
          <a:ext cx="442912" cy="442912"/>
        </p:xfrm>
        <a:graphic>
          <a:graphicData uri="http://schemas.openxmlformats.org/presentationml/2006/ole">
            <mc:AlternateContent xmlns:mc="http://schemas.openxmlformats.org/markup-compatibility/2006">
              <mc:Choice xmlns:v="urn:schemas-microsoft-com:vml" Requires="v">
                <p:oleObj name="Equation" r:id="rId9" imgW="177492" imgH="177492" progId="Equation.DSMT4">
                  <p:embed/>
                </p:oleObj>
              </mc:Choice>
              <mc:Fallback>
                <p:oleObj name="Equation" r:id="rId9" imgW="177492" imgH="177492" progId="Equation.DSMT4">
                  <p:embed/>
                  <p:pic>
                    <p:nvPicPr>
                      <p:cNvPr id="19464" name="Object 19">
                        <a:extLst>
                          <a:ext uri="{FF2B5EF4-FFF2-40B4-BE49-F238E27FC236}">
                            <a16:creationId xmlns:a16="http://schemas.microsoft.com/office/drawing/2014/main" id="{C8FBB8B5-5EEB-4BCE-9F79-0DF7F4E5C5F1}"/>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59413" y="1414463"/>
                        <a:ext cx="442912"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5" name="Object 20">
            <a:extLst>
              <a:ext uri="{FF2B5EF4-FFF2-40B4-BE49-F238E27FC236}">
                <a16:creationId xmlns:a16="http://schemas.microsoft.com/office/drawing/2014/main" id="{709A849F-1C46-4EE1-B33D-C17FCE29D4DE}"/>
              </a:ext>
            </a:extLst>
          </p:cNvPr>
          <p:cNvGraphicFramePr>
            <a:graphicFrameLocks noChangeAspect="1"/>
          </p:cNvGraphicFramePr>
          <p:nvPr/>
        </p:nvGraphicFramePr>
        <p:xfrm>
          <a:off x="4089400" y="1257300"/>
          <a:ext cx="506413" cy="411163"/>
        </p:xfrm>
        <a:graphic>
          <a:graphicData uri="http://schemas.openxmlformats.org/presentationml/2006/ole">
            <mc:AlternateContent xmlns:mc="http://schemas.openxmlformats.org/markup-compatibility/2006">
              <mc:Choice xmlns:v="urn:schemas-microsoft-com:vml" Requires="v">
                <p:oleObj name="Equation" r:id="rId11" imgW="203024" imgH="164957" progId="Equation.DSMT4">
                  <p:embed/>
                </p:oleObj>
              </mc:Choice>
              <mc:Fallback>
                <p:oleObj name="Equation" r:id="rId11" imgW="203024" imgH="164957" progId="Equation.DSMT4">
                  <p:embed/>
                  <p:pic>
                    <p:nvPicPr>
                      <p:cNvPr id="19465" name="Object 20">
                        <a:extLst>
                          <a:ext uri="{FF2B5EF4-FFF2-40B4-BE49-F238E27FC236}">
                            <a16:creationId xmlns:a16="http://schemas.microsoft.com/office/drawing/2014/main" id="{709A849F-1C46-4EE1-B33D-C17FCE29D4DE}"/>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89400" y="1257300"/>
                        <a:ext cx="506413"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6" name="Object 21">
            <a:extLst>
              <a:ext uri="{FF2B5EF4-FFF2-40B4-BE49-F238E27FC236}">
                <a16:creationId xmlns:a16="http://schemas.microsoft.com/office/drawing/2014/main" id="{405B5A23-14F3-4AE7-A21A-2D2DB70D0ED2}"/>
              </a:ext>
            </a:extLst>
          </p:cNvPr>
          <p:cNvGraphicFramePr>
            <a:graphicFrameLocks noChangeAspect="1"/>
          </p:cNvGraphicFramePr>
          <p:nvPr/>
        </p:nvGraphicFramePr>
        <p:xfrm>
          <a:off x="3981450" y="1860550"/>
          <a:ext cx="361950" cy="234950"/>
        </p:xfrm>
        <a:graphic>
          <a:graphicData uri="http://schemas.openxmlformats.org/presentationml/2006/ole">
            <mc:AlternateContent xmlns:mc="http://schemas.openxmlformats.org/markup-compatibility/2006">
              <mc:Choice xmlns:v="urn:schemas-microsoft-com:vml" Requires="v">
                <p:oleObj name="Equation" r:id="rId13" imgW="253780" imgH="164957" progId="Equation.DSMT4">
                  <p:embed/>
                </p:oleObj>
              </mc:Choice>
              <mc:Fallback>
                <p:oleObj name="Equation" r:id="rId13" imgW="253780" imgH="164957" progId="Equation.DSMT4">
                  <p:embed/>
                  <p:pic>
                    <p:nvPicPr>
                      <p:cNvPr id="19466" name="Object 21">
                        <a:extLst>
                          <a:ext uri="{FF2B5EF4-FFF2-40B4-BE49-F238E27FC236}">
                            <a16:creationId xmlns:a16="http://schemas.microsoft.com/office/drawing/2014/main" id="{405B5A23-14F3-4AE7-A21A-2D2DB70D0ED2}"/>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81450" y="1860550"/>
                        <a:ext cx="361950" cy="23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 name="Isosceles Triangle 22">
            <a:extLst>
              <a:ext uri="{FF2B5EF4-FFF2-40B4-BE49-F238E27FC236}">
                <a16:creationId xmlns:a16="http://schemas.microsoft.com/office/drawing/2014/main" id="{84AA0924-5D82-4B11-9BF7-4F488D2D0145}"/>
              </a:ext>
            </a:extLst>
          </p:cNvPr>
          <p:cNvSpPr/>
          <p:nvPr/>
        </p:nvSpPr>
        <p:spPr>
          <a:xfrm>
            <a:off x="6670675" y="1225550"/>
            <a:ext cx="2133600" cy="944563"/>
          </a:xfrm>
          <a:prstGeom prst="triangle">
            <a:avLst>
              <a:gd name="adj" fmla="val 25972"/>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9468" name="Object 24">
            <a:extLst>
              <a:ext uri="{FF2B5EF4-FFF2-40B4-BE49-F238E27FC236}">
                <a16:creationId xmlns:a16="http://schemas.microsoft.com/office/drawing/2014/main" id="{60CAEAB6-209C-4EBE-9740-900B0C6280FC}"/>
              </a:ext>
            </a:extLst>
          </p:cNvPr>
          <p:cNvGraphicFramePr>
            <a:graphicFrameLocks noChangeAspect="1"/>
          </p:cNvGraphicFramePr>
          <p:nvPr/>
        </p:nvGraphicFramePr>
        <p:xfrm>
          <a:off x="6499225" y="1406525"/>
          <a:ext cx="506413" cy="411163"/>
        </p:xfrm>
        <a:graphic>
          <a:graphicData uri="http://schemas.openxmlformats.org/presentationml/2006/ole">
            <mc:AlternateContent xmlns:mc="http://schemas.openxmlformats.org/markup-compatibility/2006">
              <mc:Choice xmlns:v="urn:schemas-microsoft-com:vml" Requires="v">
                <p:oleObj name="Equation" r:id="rId15" imgW="203024" imgH="164957" progId="Equation.DSMT4">
                  <p:embed/>
                </p:oleObj>
              </mc:Choice>
              <mc:Fallback>
                <p:oleObj name="Equation" r:id="rId15" imgW="203024" imgH="164957" progId="Equation.DSMT4">
                  <p:embed/>
                  <p:pic>
                    <p:nvPicPr>
                      <p:cNvPr id="19468" name="Object 24">
                        <a:extLst>
                          <a:ext uri="{FF2B5EF4-FFF2-40B4-BE49-F238E27FC236}">
                            <a16:creationId xmlns:a16="http://schemas.microsoft.com/office/drawing/2014/main" id="{60CAEAB6-209C-4EBE-9740-900B0C6280FC}"/>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99225" y="1406525"/>
                        <a:ext cx="506413"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69" name="Object 25">
            <a:extLst>
              <a:ext uri="{FF2B5EF4-FFF2-40B4-BE49-F238E27FC236}">
                <a16:creationId xmlns:a16="http://schemas.microsoft.com/office/drawing/2014/main" id="{E94B0074-F8FA-4C54-AE17-9EAC0BA1DE4F}"/>
              </a:ext>
            </a:extLst>
          </p:cNvPr>
          <p:cNvGraphicFramePr>
            <a:graphicFrameLocks noChangeAspect="1"/>
          </p:cNvGraphicFramePr>
          <p:nvPr/>
        </p:nvGraphicFramePr>
        <p:xfrm>
          <a:off x="6775450" y="1930400"/>
          <a:ext cx="361950" cy="254000"/>
        </p:xfrm>
        <a:graphic>
          <a:graphicData uri="http://schemas.openxmlformats.org/presentationml/2006/ole">
            <mc:AlternateContent xmlns:mc="http://schemas.openxmlformats.org/markup-compatibility/2006">
              <mc:Choice xmlns:v="urn:schemas-microsoft-com:vml" Requires="v">
                <p:oleObj name="Equation" r:id="rId16" imgW="253670" imgH="177569" progId="Equation.DSMT4">
                  <p:embed/>
                </p:oleObj>
              </mc:Choice>
              <mc:Fallback>
                <p:oleObj name="Equation" r:id="rId16" imgW="253670" imgH="177569" progId="Equation.DSMT4">
                  <p:embed/>
                  <p:pic>
                    <p:nvPicPr>
                      <p:cNvPr id="19469" name="Object 25">
                        <a:extLst>
                          <a:ext uri="{FF2B5EF4-FFF2-40B4-BE49-F238E27FC236}">
                            <a16:creationId xmlns:a16="http://schemas.microsoft.com/office/drawing/2014/main" id="{E94B0074-F8FA-4C54-AE17-9EAC0BA1DE4F}"/>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775450" y="1930400"/>
                        <a:ext cx="361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0" name="Object 26">
            <a:extLst>
              <a:ext uri="{FF2B5EF4-FFF2-40B4-BE49-F238E27FC236}">
                <a16:creationId xmlns:a16="http://schemas.microsoft.com/office/drawing/2014/main" id="{5AE03562-56C3-4E05-9E4F-81FF124B7003}"/>
              </a:ext>
            </a:extLst>
          </p:cNvPr>
          <p:cNvGraphicFramePr>
            <a:graphicFrameLocks noChangeAspect="1"/>
          </p:cNvGraphicFramePr>
          <p:nvPr/>
        </p:nvGraphicFramePr>
        <p:xfrm>
          <a:off x="8088313" y="1922463"/>
          <a:ext cx="361950" cy="254000"/>
        </p:xfrm>
        <a:graphic>
          <a:graphicData uri="http://schemas.openxmlformats.org/presentationml/2006/ole">
            <mc:AlternateContent xmlns:mc="http://schemas.openxmlformats.org/markup-compatibility/2006">
              <mc:Choice xmlns:v="urn:schemas-microsoft-com:vml" Requires="v">
                <p:oleObj name="Equation" r:id="rId18" imgW="253670" imgH="177569" progId="Equation.DSMT4">
                  <p:embed/>
                </p:oleObj>
              </mc:Choice>
              <mc:Fallback>
                <p:oleObj name="Equation" r:id="rId18" imgW="253670" imgH="177569" progId="Equation.DSMT4">
                  <p:embed/>
                  <p:pic>
                    <p:nvPicPr>
                      <p:cNvPr id="19470" name="Object 26">
                        <a:extLst>
                          <a:ext uri="{FF2B5EF4-FFF2-40B4-BE49-F238E27FC236}">
                            <a16:creationId xmlns:a16="http://schemas.microsoft.com/office/drawing/2014/main" id="{5AE03562-56C3-4E05-9E4F-81FF124B7003}"/>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088313" y="1922463"/>
                        <a:ext cx="361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1" name="Object 27">
            <a:extLst>
              <a:ext uri="{FF2B5EF4-FFF2-40B4-BE49-F238E27FC236}">
                <a16:creationId xmlns:a16="http://schemas.microsoft.com/office/drawing/2014/main" id="{222B0C48-4908-414B-922E-9FE94AB88AC0}"/>
              </a:ext>
            </a:extLst>
          </p:cNvPr>
          <p:cNvGraphicFramePr>
            <a:graphicFrameLocks noChangeAspect="1"/>
          </p:cNvGraphicFramePr>
          <p:nvPr/>
        </p:nvGraphicFramePr>
        <p:xfrm>
          <a:off x="7915275" y="1338263"/>
          <a:ext cx="474663" cy="411162"/>
        </p:xfrm>
        <a:graphic>
          <a:graphicData uri="http://schemas.openxmlformats.org/presentationml/2006/ole">
            <mc:AlternateContent xmlns:mc="http://schemas.openxmlformats.org/markup-compatibility/2006">
              <mc:Choice xmlns:v="urn:schemas-microsoft-com:vml" Requires="v">
                <p:oleObj name="Equation" r:id="rId20" imgW="190335" imgH="164957" progId="Equation.DSMT4">
                  <p:embed/>
                </p:oleObj>
              </mc:Choice>
              <mc:Fallback>
                <p:oleObj name="Equation" r:id="rId20" imgW="190335" imgH="164957" progId="Equation.DSMT4">
                  <p:embed/>
                  <p:pic>
                    <p:nvPicPr>
                      <p:cNvPr id="19471" name="Object 27">
                        <a:extLst>
                          <a:ext uri="{FF2B5EF4-FFF2-40B4-BE49-F238E27FC236}">
                            <a16:creationId xmlns:a16="http://schemas.microsoft.com/office/drawing/2014/main" id="{222B0C48-4908-414B-922E-9FE94AB88AC0}"/>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7915275" y="1338263"/>
                        <a:ext cx="474663"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9" name="Isosceles Triangle 28">
            <a:extLst>
              <a:ext uri="{FF2B5EF4-FFF2-40B4-BE49-F238E27FC236}">
                <a16:creationId xmlns:a16="http://schemas.microsoft.com/office/drawing/2014/main" id="{279DB2C2-D380-4B4B-9F9F-1B0A609D1CAD}"/>
              </a:ext>
            </a:extLst>
          </p:cNvPr>
          <p:cNvSpPr/>
          <p:nvPr/>
        </p:nvSpPr>
        <p:spPr>
          <a:xfrm rot="9430048">
            <a:off x="349250" y="4308475"/>
            <a:ext cx="2560638" cy="715963"/>
          </a:xfrm>
          <a:prstGeom prst="triangle">
            <a:avLst>
              <a:gd name="adj" fmla="val 2212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9473" name="Object 29">
            <a:extLst>
              <a:ext uri="{FF2B5EF4-FFF2-40B4-BE49-F238E27FC236}">
                <a16:creationId xmlns:a16="http://schemas.microsoft.com/office/drawing/2014/main" id="{4114E8BA-C4A0-4B4C-9495-A9CD002158E5}"/>
              </a:ext>
            </a:extLst>
          </p:cNvPr>
          <p:cNvGraphicFramePr>
            <a:graphicFrameLocks noChangeAspect="1"/>
          </p:cNvGraphicFramePr>
          <p:nvPr/>
        </p:nvGraphicFramePr>
        <p:xfrm>
          <a:off x="1284288" y="4727575"/>
          <a:ext cx="444500" cy="411163"/>
        </p:xfrm>
        <a:graphic>
          <a:graphicData uri="http://schemas.openxmlformats.org/presentationml/2006/ole">
            <mc:AlternateContent xmlns:mc="http://schemas.openxmlformats.org/markup-compatibility/2006">
              <mc:Choice xmlns:v="urn:schemas-microsoft-com:vml" Requires="v">
                <p:oleObj name="Equation" r:id="rId22" imgW="177492" imgH="164814" progId="Equation.DSMT4">
                  <p:embed/>
                </p:oleObj>
              </mc:Choice>
              <mc:Fallback>
                <p:oleObj name="Equation" r:id="rId22" imgW="177492" imgH="164814" progId="Equation.DSMT4">
                  <p:embed/>
                  <p:pic>
                    <p:nvPicPr>
                      <p:cNvPr id="19473" name="Object 29">
                        <a:extLst>
                          <a:ext uri="{FF2B5EF4-FFF2-40B4-BE49-F238E27FC236}">
                            <a16:creationId xmlns:a16="http://schemas.microsoft.com/office/drawing/2014/main" id="{4114E8BA-C4A0-4B4C-9495-A9CD002158E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4288" y="4727575"/>
                        <a:ext cx="444500" cy="41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4" name="Object 30">
            <a:extLst>
              <a:ext uri="{FF2B5EF4-FFF2-40B4-BE49-F238E27FC236}">
                <a16:creationId xmlns:a16="http://schemas.microsoft.com/office/drawing/2014/main" id="{49D5013C-0664-4D15-97E2-079A5E52FE57}"/>
              </a:ext>
            </a:extLst>
          </p:cNvPr>
          <p:cNvGraphicFramePr>
            <a:graphicFrameLocks noChangeAspect="1"/>
          </p:cNvGraphicFramePr>
          <p:nvPr/>
        </p:nvGraphicFramePr>
        <p:xfrm>
          <a:off x="2522538" y="4143375"/>
          <a:ext cx="285750" cy="442913"/>
        </p:xfrm>
        <a:graphic>
          <a:graphicData uri="http://schemas.openxmlformats.org/presentationml/2006/ole">
            <mc:AlternateContent xmlns:mc="http://schemas.openxmlformats.org/markup-compatibility/2006">
              <mc:Choice xmlns:v="urn:schemas-microsoft-com:vml" Requires="v">
                <p:oleObj name="Equation" r:id="rId23" imgW="114102" imgH="177492" progId="Equation.DSMT4">
                  <p:embed/>
                </p:oleObj>
              </mc:Choice>
              <mc:Fallback>
                <p:oleObj name="Equation" r:id="rId23" imgW="114102" imgH="177492" progId="Equation.DSMT4">
                  <p:embed/>
                  <p:pic>
                    <p:nvPicPr>
                      <p:cNvPr id="19474" name="Object 30">
                        <a:extLst>
                          <a:ext uri="{FF2B5EF4-FFF2-40B4-BE49-F238E27FC236}">
                            <a16:creationId xmlns:a16="http://schemas.microsoft.com/office/drawing/2014/main" id="{49D5013C-0664-4D15-97E2-079A5E52FE57}"/>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522538" y="4143375"/>
                        <a:ext cx="28575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5" name="Object 31">
            <a:extLst>
              <a:ext uri="{FF2B5EF4-FFF2-40B4-BE49-F238E27FC236}">
                <a16:creationId xmlns:a16="http://schemas.microsoft.com/office/drawing/2014/main" id="{13DBF9BC-CB83-4E94-BE14-6F265BDBC948}"/>
              </a:ext>
            </a:extLst>
          </p:cNvPr>
          <p:cNvGraphicFramePr>
            <a:graphicFrameLocks noChangeAspect="1"/>
          </p:cNvGraphicFramePr>
          <p:nvPr/>
        </p:nvGraphicFramePr>
        <p:xfrm>
          <a:off x="946150" y="4524375"/>
          <a:ext cx="361950" cy="254000"/>
        </p:xfrm>
        <a:graphic>
          <a:graphicData uri="http://schemas.openxmlformats.org/presentationml/2006/ole">
            <mc:AlternateContent xmlns:mc="http://schemas.openxmlformats.org/markup-compatibility/2006">
              <mc:Choice xmlns:v="urn:schemas-microsoft-com:vml" Requires="v">
                <p:oleObj name="Equation" r:id="rId25" imgW="253670" imgH="177569" progId="Equation.DSMT4">
                  <p:embed/>
                </p:oleObj>
              </mc:Choice>
              <mc:Fallback>
                <p:oleObj name="Equation" r:id="rId25" imgW="253670" imgH="177569" progId="Equation.DSMT4">
                  <p:embed/>
                  <p:pic>
                    <p:nvPicPr>
                      <p:cNvPr id="19475" name="Object 31">
                        <a:extLst>
                          <a:ext uri="{FF2B5EF4-FFF2-40B4-BE49-F238E27FC236}">
                            <a16:creationId xmlns:a16="http://schemas.microsoft.com/office/drawing/2014/main" id="{13DBF9BC-CB83-4E94-BE14-6F265BDBC948}"/>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946150" y="4524375"/>
                        <a:ext cx="361950" cy="25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6" name="Group 45">
            <a:extLst>
              <a:ext uri="{FF2B5EF4-FFF2-40B4-BE49-F238E27FC236}">
                <a16:creationId xmlns:a16="http://schemas.microsoft.com/office/drawing/2014/main" id="{AB00D42C-F5C9-4901-8727-DE64FD8CFE90}"/>
              </a:ext>
            </a:extLst>
          </p:cNvPr>
          <p:cNvGrpSpPr>
            <a:grpSpLocks/>
          </p:cNvGrpSpPr>
          <p:nvPr/>
        </p:nvGrpSpPr>
        <p:grpSpPr bwMode="auto">
          <a:xfrm>
            <a:off x="585788" y="5121275"/>
            <a:ext cx="2563812" cy="881063"/>
            <a:chOff x="585425" y="5121128"/>
            <a:chExt cx="2563736" cy="881970"/>
          </a:xfrm>
        </p:grpSpPr>
        <p:sp>
          <p:nvSpPr>
            <p:cNvPr id="33" name="Isosceles Triangle 32">
              <a:extLst>
                <a:ext uri="{FF2B5EF4-FFF2-40B4-BE49-F238E27FC236}">
                  <a16:creationId xmlns:a16="http://schemas.microsoft.com/office/drawing/2014/main" id="{8DFFB75B-2A5E-48F0-BF89-55419407CDF8}"/>
                </a:ext>
              </a:extLst>
            </p:cNvPr>
            <p:cNvSpPr/>
            <p:nvPr/>
          </p:nvSpPr>
          <p:spPr>
            <a:xfrm>
              <a:off x="588600" y="5260972"/>
              <a:ext cx="2560561" cy="715110"/>
            </a:xfrm>
            <a:prstGeom prst="triangle">
              <a:avLst>
                <a:gd name="adj" fmla="val 22126"/>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graphicFrame>
          <p:nvGraphicFramePr>
            <p:cNvPr id="19493" name="Object 33">
              <a:extLst>
                <a:ext uri="{FF2B5EF4-FFF2-40B4-BE49-F238E27FC236}">
                  <a16:creationId xmlns:a16="http://schemas.microsoft.com/office/drawing/2014/main" id="{521E8028-1A6B-42C7-BC85-2D09364FCBC9}"/>
                </a:ext>
              </a:extLst>
            </p:cNvPr>
            <p:cNvGraphicFramePr>
              <a:graphicFrameLocks noChangeAspect="1"/>
            </p:cNvGraphicFramePr>
            <p:nvPr/>
          </p:nvGraphicFramePr>
          <p:xfrm>
            <a:off x="585425" y="5311062"/>
            <a:ext cx="285750" cy="442913"/>
          </p:xfrm>
          <a:graphic>
            <a:graphicData uri="http://schemas.openxmlformats.org/presentationml/2006/ole">
              <mc:AlternateContent xmlns:mc="http://schemas.openxmlformats.org/markup-compatibility/2006">
                <mc:Choice xmlns:v="urn:schemas-microsoft-com:vml" Requires="v">
                  <p:oleObj name="Equation" r:id="rId27" imgW="114102" imgH="177492" progId="Equation.DSMT4">
                    <p:embed/>
                  </p:oleObj>
                </mc:Choice>
                <mc:Fallback>
                  <p:oleObj name="Equation" r:id="rId27" imgW="114102" imgH="177492" progId="Equation.DSMT4">
                    <p:embed/>
                    <p:pic>
                      <p:nvPicPr>
                        <p:cNvPr id="19493" name="Object 33">
                          <a:extLst>
                            <a:ext uri="{FF2B5EF4-FFF2-40B4-BE49-F238E27FC236}">
                              <a16:creationId xmlns:a16="http://schemas.microsoft.com/office/drawing/2014/main" id="{521E8028-1A6B-42C7-BC85-2D09364FCBC9}"/>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85425" y="5311062"/>
                          <a:ext cx="28575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94" name="Object 34">
              <a:extLst>
                <a:ext uri="{FF2B5EF4-FFF2-40B4-BE49-F238E27FC236}">
                  <a16:creationId xmlns:a16="http://schemas.microsoft.com/office/drawing/2014/main" id="{CBE54FEE-4B9F-4C54-8B28-F65874169DC9}"/>
                </a:ext>
              </a:extLst>
            </p:cNvPr>
            <p:cNvGraphicFramePr>
              <a:graphicFrameLocks noChangeAspect="1"/>
            </p:cNvGraphicFramePr>
            <p:nvPr/>
          </p:nvGraphicFramePr>
          <p:xfrm>
            <a:off x="1745889" y="5121128"/>
            <a:ext cx="443035" cy="411390"/>
          </p:xfrm>
          <a:graphic>
            <a:graphicData uri="http://schemas.openxmlformats.org/presentationml/2006/ole">
              <mc:AlternateContent xmlns:mc="http://schemas.openxmlformats.org/markup-compatibility/2006">
                <mc:Choice xmlns:v="urn:schemas-microsoft-com:vml" Requires="v">
                  <p:oleObj name="Equation" r:id="rId28" imgW="177492" imgH="164814" progId="Equation.DSMT4">
                    <p:embed/>
                  </p:oleObj>
                </mc:Choice>
                <mc:Fallback>
                  <p:oleObj name="Equation" r:id="rId28" imgW="177492" imgH="164814" progId="Equation.DSMT4">
                    <p:embed/>
                    <p:pic>
                      <p:nvPicPr>
                        <p:cNvPr id="19494" name="Object 34">
                          <a:extLst>
                            <a:ext uri="{FF2B5EF4-FFF2-40B4-BE49-F238E27FC236}">
                              <a16:creationId xmlns:a16="http://schemas.microsoft.com/office/drawing/2014/main" id="{CBE54FEE-4B9F-4C54-8B28-F65874169D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5889" y="5121128"/>
                          <a:ext cx="443035" cy="411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95" name="Object 35">
              <a:extLst>
                <a:ext uri="{FF2B5EF4-FFF2-40B4-BE49-F238E27FC236}">
                  <a16:creationId xmlns:a16="http://schemas.microsoft.com/office/drawing/2014/main" id="{3279A112-A4BC-4749-A135-E34272CB358E}"/>
                </a:ext>
              </a:extLst>
            </p:cNvPr>
            <p:cNvGraphicFramePr>
              <a:graphicFrameLocks noChangeAspect="1"/>
            </p:cNvGraphicFramePr>
            <p:nvPr/>
          </p:nvGraphicFramePr>
          <p:xfrm>
            <a:off x="2239003" y="5749325"/>
            <a:ext cx="362014" cy="253773"/>
          </p:xfrm>
          <a:graphic>
            <a:graphicData uri="http://schemas.openxmlformats.org/presentationml/2006/ole">
              <mc:AlternateContent xmlns:mc="http://schemas.openxmlformats.org/markup-compatibility/2006">
                <mc:Choice xmlns:v="urn:schemas-microsoft-com:vml" Requires="v">
                  <p:oleObj name="Equation" r:id="rId29" imgW="253670" imgH="177569" progId="Equation.DSMT4">
                    <p:embed/>
                  </p:oleObj>
                </mc:Choice>
                <mc:Fallback>
                  <p:oleObj name="Equation" r:id="rId29" imgW="253670" imgH="177569" progId="Equation.DSMT4">
                    <p:embed/>
                    <p:pic>
                      <p:nvPicPr>
                        <p:cNvPr id="19495" name="Object 35">
                          <a:extLst>
                            <a:ext uri="{FF2B5EF4-FFF2-40B4-BE49-F238E27FC236}">
                              <a16:creationId xmlns:a16="http://schemas.microsoft.com/office/drawing/2014/main" id="{3279A112-A4BC-4749-A135-E34272CB358E}"/>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239003" y="5749325"/>
                          <a:ext cx="362014" cy="253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37" name="Isosceles Triangle 36">
            <a:extLst>
              <a:ext uri="{FF2B5EF4-FFF2-40B4-BE49-F238E27FC236}">
                <a16:creationId xmlns:a16="http://schemas.microsoft.com/office/drawing/2014/main" id="{28DB6AAC-C0E7-4FC4-8282-4B17460BDE90}"/>
              </a:ext>
            </a:extLst>
          </p:cNvPr>
          <p:cNvSpPr/>
          <p:nvPr/>
        </p:nvSpPr>
        <p:spPr>
          <a:xfrm>
            <a:off x="4694238" y="3911600"/>
            <a:ext cx="3394075" cy="1227138"/>
          </a:xfrm>
          <a:prstGeom prst="triangle">
            <a:avLst>
              <a:gd name="adj" fmla="val 83975"/>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dirty="0"/>
          </a:p>
        </p:txBody>
      </p:sp>
      <p:graphicFrame>
        <p:nvGraphicFramePr>
          <p:cNvPr id="19478" name="Object 37">
            <a:extLst>
              <a:ext uri="{FF2B5EF4-FFF2-40B4-BE49-F238E27FC236}">
                <a16:creationId xmlns:a16="http://schemas.microsoft.com/office/drawing/2014/main" id="{C5A6E1F7-7C23-427A-A0CC-0C7B3691FA86}"/>
              </a:ext>
            </a:extLst>
          </p:cNvPr>
          <p:cNvGraphicFramePr>
            <a:graphicFrameLocks noChangeAspect="1"/>
          </p:cNvGraphicFramePr>
          <p:nvPr/>
        </p:nvGraphicFramePr>
        <p:xfrm>
          <a:off x="5662613" y="4143375"/>
          <a:ext cx="508000" cy="442913"/>
        </p:xfrm>
        <a:graphic>
          <a:graphicData uri="http://schemas.openxmlformats.org/presentationml/2006/ole">
            <mc:AlternateContent xmlns:mc="http://schemas.openxmlformats.org/markup-compatibility/2006">
              <mc:Choice xmlns:v="urn:schemas-microsoft-com:vml" Requires="v">
                <p:oleObj name="Equation" r:id="rId30" imgW="202936" imgH="177569" progId="Equation.DSMT4">
                  <p:embed/>
                </p:oleObj>
              </mc:Choice>
              <mc:Fallback>
                <p:oleObj name="Equation" r:id="rId30" imgW="202936" imgH="177569" progId="Equation.DSMT4">
                  <p:embed/>
                  <p:pic>
                    <p:nvPicPr>
                      <p:cNvPr id="19478" name="Object 37">
                        <a:extLst>
                          <a:ext uri="{FF2B5EF4-FFF2-40B4-BE49-F238E27FC236}">
                            <a16:creationId xmlns:a16="http://schemas.microsoft.com/office/drawing/2014/main" id="{C5A6E1F7-7C23-427A-A0CC-0C7B3691FA86}"/>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662613" y="4143375"/>
                        <a:ext cx="508000" cy="442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79" name="Object 38">
            <a:extLst>
              <a:ext uri="{FF2B5EF4-FFF2-40B4-BE49-F238E27FC236}">
                <a16:creationId xmlns:a16="http://schemas.microsoft.com/office/drawing/2014/main" id="{1A497C4C-D19B-4533-9C63-8222E21597A6}"/>
              </a:ext>
            </a:extLst>
          </p:cNvPr>
          <p:cNvGraphicFramePr>
            <a:graphicFrameLocks noChangeAspect="1"/>
          </p:cNvGraphicFramePr>
          <p:nvPr/>
        </p:nvGraphicFramePr>
        <p:xfrm>
          <a:off x="7815263" y="4208463"/>
          <a:ext cx="285750" cy="442912"/>
        </p:xfrm>
        <a:graphic>
          <a:graphicData uri="http://schemas.openxmlformats.org/presentationml/2006/ole">
            <mc:AlternateContent xmlns:mc="http://schemas.openxmlformats.org/markup-compatibility/2006">
              <mc:Choice xmlns:v="urn:schemas-microsoft-com:vml" Requires="v">
                <p:oleObj name="Equation" r:id="rId32" imgW="114102" imgH="177492" progId="Equation.DSMT4">
                  <p:embed/>
                </p:oleObj>
              </mc:Choice>
              <mc:Fallback>
                <p:oleObj name="Equation" r:id="rId32" imgW="114102" imgH="177492" progId="Equation.DSMT4">
                  <p:embed/>
                  <p:pic>
                    <p:nvPicPr>
                      <p:cNvPr id="19479" name="Object 38">
                        <a:extLst>
                          <a:ext uri="{FF2B5EF4-FFF2-40B4-BE49-F238E27FC236}">
                            <a16:creationId xmlns:a16="http://schemas.microsoft.com/office/drawing/2014/main" id="{1A497C4C-D19B-4533-9C63-8222E21597A6}"/>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7815263" y="4208463"/>
                        <a:ext cx="285750" cy="442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9480" name="Object 39">
            <a:extLst>
              <a:ext uri="{FF2B5EF4-FFF2-40B4-BE49-F238E27FC236}">
                <a16:creationId xmlns:a16="http://schemas.microsoft.com/office/drawing/2014/main" id="{7C7B22D7-EBA0-45C0-946A-A271D3F57EA4}"/>
              </a:ext>
            </a:extLst>
          </p:cNvPr>
          <p:cNvGraphicFramePr>
            <a:graphicFrameLocks noChangeAspect="1"/>
          </p:cNvGraphicFramePr>
          <p:nvPr/>
        </p:nvGraphicFramePr>
        <p:xfrm>
          <a:off x="5335588" y="4818063"/>
          <a:ext cx="498475" cy="347662"/>
        </p:xfrm>
        <a:graphic>
          <a:graphicData uri="http://schemas.openxmlformats.org/presentationml/2006/ole">
            <mc:AlternateContent xmlns:mc="http://schemas.openxmlformats.org/markup-compatibility/2006">
              <mc:Choice xmlns:v="urn:schemas-microsoft-com:vml" Requires="v">
                <p:oleObj name="Equation" r:id="rId34" imgW="253670" imgH="177569" progId="Equation.DSMT4">
                  <p:embed/>
                </p:oleObj>
              </mc:Choice>
              <mc:Fallback>
                <p:oleObj name="Equation" r:id="rId34" imgW="253670" imgH="177569" progId="Equation.DSMT4">
                  <p:embed/>
                  <p:pic>
                    <p:nvPicPr>
                      <p:cNvPr id="19480" name="Object 39">
                        <a:extLst>
                          <a:ext uri="{FF2B5EF4-FFF2-40B4-BE49-F238E27FC236}">
                            <a16:creationId xmlns:a16="http://schemas.microsoft.com/office/drawing/2014/main" id="{7C7B22D7-EBA0-45C0-946A-A271D3F57EA4}"/>
                          </a:ext>
                        </a:extLst>
                      </p:cNvPr>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5335588" y="4818063"/>
                        <a:ext cx="498475" cy="347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 name="TextBox 40">
            <a:extLst>
              <a:ext uri="{FF2B5EF4-FFF2-40B4-BE49-F238E27FC236}">
                <a16:creationId xmlns:a16="http://schemas.microsoft.com/office/drawing/2014/main" id="{193ECA76-75E2-47D9-B6A6-356DB8F2BBEF}"/>
              </a:ext>
            </a:extLst>
          </p:cNvPr>
          <p:cNvSpPr txBox="1">
            <a:spLocks noChangeArrowheads="1"/>
          </p:cNvSpPr>
          <p:nvPr/>
        </p:nvSpPr>
        <p:spPr bwMode="auto">
          <a:xfrm>
            <a:off x="346075" y="2276475"/>
            <a:ext cx="2284413"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No b/c side opp. </a:t>
            </a:r>
            <a:br>
              <a:rPr lang="en-CA" altLang="en-US" sz="2200">
                <a:solidFill>
                  <a:srgbClr val="FF0000"/>
                </a:solidFill>
                <a:latin typeface="Gill Sans MT" panose="020B0502020104020203" pitchFamily="34" charset="0"/>
              </a:rPr>
            </a:br>
            <a:r>
              <a:rPr lang="en-CA" altLang="en-US" sz="2200">
                <a:solidFill>
                  <a:srgbClr val="FF0000"/>
                </a:solidFill>
                <a:latin typeface="Gill Sans MT" panose="020B0502020104020203" pitchFamily="34" charset="0"/>
              </a:rPr>
              <a:t>Of angle is bigger</a:t>
            </a:r>
          </a:p>
        </p:txBody>
      </p:sp>
      <p:sp>
        <p:nvSpPr>
          <p:cNvPr id="42" name="TextBox 41">
            <a:extLst>
              <a:ext uri="{FF2B5EF4-FFF2-40B4-BE49-F238E27FC236}">
                <a16:creationId xmlns:a16="http://schemas.microsoft.com/office/drawing/2014/main" id="{6D7DA13C-A023-4953-BB66-80F9D175AD6C}"/>
              </a:ext>
            </a:extLst>
          </p:cNvPr>
          <p:cNvSpPr txBox="1">
            <a:spLocks noChangeArrowheads="1"/>
          </p:cNvSpPr>
          <p:nvPr/>
        </p:nvSpPr>
        <p:spPr bwMode="auto">
          <a:xfrm>
            <a:off x="3394075" y="2271713"/>
            <a:ext cx="28162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Yes b/c side opposite of angle is smaller</a:t>
            </a:r>
          </a:p>
        </p:txBody>
      </p:sp>
      <p:sp>
        <p:nvSpPr>
          <p:cNvPr id="43" name="TextBox 42">
            <a:extLst>
              <a:ext uri="{FF2B5EF4-FFF2-40B4-BE49-F238E27FC236}">
                <a16:creationId xmlns:a16="http://schemas.microsoft.com/office/drawing/2014/main" id="{6B3E6FDE-17D6-413C-BE98-9FC8BEF5C160}"/>
              </a:ext>
            </a:extLst>
          </p:cNvPr>
          <p:cNvSpPr txBox="1">
            <a:spLocks noChangeArrowheads="1"/>
          </p:cNvSpPr>
          <p:nvPr/>
        </p:nvSpPr>
        <p:spPr bwMode="auto">
          <a:xfrm>
            <a:off x="6664325" y="2265363"/>
            <a:ext cx="213360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No, b/c 2 angles </a:t>
            </a:r>
            <a:br>
              <a:rPr lang="en-CA" altLang="en-US" sz="2200">
                <a:solidFill>
                  <a:srgbClr val="FF0000"/>
                </a:solidFill>
                <a:latin typeface="Gill Sans MT" panose="020B0502020104020203" pitchFamily="34" charset="0"/>
              </a:rPr>
            </a:br>
            <a:r>
              <a:rPr lang="en-CA" altLang="en-US" sz="2200">
                <a:solidFill>
                  <a:srgbClr val="FF0000"/>
                </a:solidFill>
                <a:latin typeface="Gill Sans MT" panose="020B0502020104020203" pitchFamily="34" charset="0"/>
              </a:rPr>
              <a:t>are given</a:t>
            </a:r>
          </a:p>
        </p:txBody>
      </p:sp>
      <p:sp>
        <p:nvSpPr>
          <p:cNvPr id="44" name="TextBox 43">
            <a:extLst>
              <a:ext uri="{FF2B5EF4-FFF2-40B4-BE49-F238E27FC236}">
                <a16:creationId xmlns:a16="http://schemas.microsoft.com/office/drawing/2014/main" id="{F75641C8-775F-451F-B4F5-160C74019D47}"/>
              </a:ext>
            </a:extLst>
          </p:cNvPr>
          <p:cNvSpPr txBox="1">
            <a:spLocks noChangeArrowheads="1"/>
          </p:cNvSpPr>
          <p:nvPr/>
        </p:nvSpPr>
        <p:spPr bwMode="auto">
          <a:xfrm>
            <a:off x="306388" y="3140075"/>
            <a:ext cx="4621212"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If you can’t tell, rotate the triangle so the missing side is on the bottom</a:t>
            </a:r>
          </a:p>
        </p:txBody>
      </p:sp>
      <p:sp>
        <p:nvSpPr>
          <p:cNvPr id="45" name="TextBox 44">
            <a:extLst>
              <a:ext uri="{FF2B5EF4-FFF2-40B4-BE49-F238E27FC236}">
                <a16:creationId xmlns:a16="http://schemas.microsoft.com/office/drawing/2014/main" id="{B5544065-3346-4670-B060-6CA6FE47D7A6}"/>
              </a:ext>
            </a:extLst>
          </p:cNvPr>
          <p:cNvSpPr txBox="1">
            <a:spLocks noChangeArrowheads="1"/>
          </p:cNvSpPr>
          <p:nvPr/>
        </p:nvSpPr>
        <p:spPr bwMode="auto">
          <a:xfrm>
            <a:off x="239713" y="6026150"/>
            <a:ext cx="2816225"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Yes b/c side opposite of angle is smaller</a:t>
            </a:r>
          </a:p>
        </p:txBody>
      </p:sp>
      <p:sp>
        <p:nvSpPr>
          <p:cNvPr id="47" name="TextBox 46">
            <a:extLst>
              <a:ext uri="{FF2B5EF4-FFF2-40B4-BE49-F238E27FC236}">
                <a16:creationId xmlns:a16="http://schemas.microsoft.com/office/drawing/2014/main" id="{86DF0C8C-6733-4C55-9D19-5863DA7F2374}"/>
              </a:ext>
            </a:extLst>
          </p:cNvPr>
          <p:cNvSpPr txBox="1">
            <a:spLocks noChangeArrowheads="1"/>
          </p:cNvSpPr>
          <p:nvPr/>
        </p:nvSpPr>
        <p:spPr bwMode="auto">
          <a:xfrm>
            <a:off x="4251325" y="5194300"/>
            <a:ext cx="4621213"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Technically, this one should be yes, HOWEVER, the opposite is too small</a:t>
            </a:r>
          </a:p>
        </p:txBody>
      </p:sp>
      <p:cxnSp>
        <p:nvCxnSpPr>
          <p:cNvPr id="49" name="Straight Connector 48">
            <a:extLst>
              <a:ext uri="{FF2B5EF4-FFF2-40B4-BE49-F238E27FC236}">
                <a16:creationId xmlns:a16="http://schemas.microsoft.com/office/drawing/2014/main" id="{8C30EB9A-E2B6-448C-811B-60500D378FA3}"/>
              </a:ext>
            </a:extLst>
          </p:cNvPr>
          <p:cNvCxnSpPr>
            <a:cxnSpLocks/>
            <a:stCxn id="37" idx="0"/>
          </p:cNvCxnSpPr>
          <p:nvPr/>
        </p:nvCxnSpPr>
        <p:spPr>
          <a:xfrm flipH="1">
            <a:off x="7540625" y="3911600"/>
            <a:ext cx="3175" cy="1209675"/>
          </a:xfrm>
          <a:prstGeom prst="line">
            <a:avLst/>
          </a:prstGeom>
          <a:ln w="38100">
            <a:solidFill>
              <a:srgbClr val="0070C0"/>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51" name="Object 50">
            <a:extLst>
              <a:ext uri="{FF2B5EF4-FFF2-40B4-BE49-F238E27FC236}">
                <a16:creationId xmlns:a16="http://schemas.microsoft.com/office/drawing/2014/main" id="{2F1F9B46-98DB-466E-BF1F-5D7A11DCB770}"/>
              </a:ext>
            </a:extLst>
          </p:cNvPr>
          <p:cNvGraphicFramePr>
            <a:graphicFrameLocks noChangeAspect="1"/>
          </p:cNvGraphicFramePr>
          <p:nvPr/>
        </p:nvGraphicFramePr>
        <p:xfrm>
          <a:off x="7107238" y="4586288"/>
          <a:ext cx="433387" cy="290512"/>
        </p:xfrm>
        <a:graphic>
          <a:graphicData uri="http://schemas.openxmlformats.org/presentationml/2006/ole">
            <mc:AlternateContent xmlns:mc="http://schemas.openxmlformats.org/markup-compatibility/2006">
              <mc:Choice xmlns:v="urn:schemas-microsoft-com:vml" Requires="v">
                <p:oleObj name="Equation" r:id="rId36" imgW="304404" imgH="177569" progId="Equation.DSMT4">
                  <p:embed/>
                </p:oleObj>
              </mc:Choice>
              <mc:Fallback>
                <p:oleObj name="Equation" r:id="rId36" imgW="304404" imgH="177569" progId="Equation.DSMT4">
                  <p:embed/>
                  <p:pic>
                    <p:nvPicPr>
                      <p:cNvPr id="51" name="Object 50">
                        <a:extLst>
                          <a:ext uri="{FF2B5EF4-FFF2-40B4-BE49-F238E27FC236}">
                            <a16:creationId xmlns:a16="http://schemas.microsoft.com/office/drawing/2014/main" id="{2F1F9B46-98DB-466E-BF1F-5D7A11DCB770}"/>
                          </a:ext>
                        </a:extLst>
                      </p:cNvPr>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7107238" y="4586288"/>
                        <a:ext cx="433387"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2" name="TextBox 51">
            <a:extLst>
              <a:ext uri="{FF2B5EF4-FFF2-40B4-BE49-F238E27FC236}">
                <a16:creationId xmlns:a16="http://schemas.microsoft.com/office/drawing/2014/main" id="{D3BAFFB8-0563-4853-B06F-6980402C0906}"/>
              </a:ext>
            </a:extLst>
          </p:cNvPr>
          <p:cNvSpPr txBox="1">
            <a:spLocks noChangeArrowheads="1"/>
          </p:cNvSpPr>
          <p:nvPr/>
        </p:nvSpPr>
        <p:spPr bwMode="auto">
          <a:xfrm>
            <a:off x="3703638" y="5856288"/>
            <a:ext cx="51498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200"/>
              </a:spcBef>
              <a:buClr>
                <a:srgbClr val="9E3611"/>
              </a:buClr>
              <a:buSzPct val="85000"/>
              <a:buFont typeface="Wingdings" panose="05000000000000000000" pitchFamily="2" charset="2"/>
              <a:buChar char="§"/>
              <a:defRPr sz="2000">
                <a:solidFill>
                  <a:schemeClr val="tx1"/>
                </a:solidFill>
                <a:latin typeface="Rockwell" panose="02060603020205020403" pitchFamily="18" charset="0"/>
              </a:defRPr>
            </a:lvl1pPr>
            <a:lvl2pPr marL="742950" indent="-285750">
              <a:lnSpc>
                <a:spcPct val="90000"/>
              </a:lnSpc>
              <a:spcBef>
                <a:spcPts val="400"/>
              </a:spcBef>
              <a:spcAft>
                <a:spcPts val="200"/>
              </a:spcAft>
              <a:buClr>
                <a:srgbClr val="9E3611"/>
              </a:buClr>
              <a:buSzPct val="85000"/>
              <a:buFont typeface="Wingdings" panose="05000000000000000000" pitchFamily="2" charset="2"/>
              <a:buChar char="§"/>
              <a:defRPr>
                <a:solidFill>
                  <a:schemeClr val="tx1"/>
                </a:solidFill>
                <a:latin typeface="Rockwell" panose="02060603020205020403" pitchFamily="18" charset="0"/>
              </a:defRPr>
            </a:lvl2pPr>
            <a:lvl3pPr marL="11430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3pPr>
            <a:lvl4pPr marL="16002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4pPr>
            <a:lvl5pPr marL="2057400" indent="-22860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5pPr>
            <a:lvl6pPr marL="25146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6pPr>
            <a:lvl7pPr marL="29718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7pPr>
            <a:lvl8pPr marL="34290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8pPr>
            <a:lvl9pPr marL="3886200" indent="-22860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a:solidFill>
                  <a:schemeClr val="tx1"/>
                </a:solidFill>
                <a:latin typeface="Rockwell" panose="02060603020205020403" pitchFamily="18" charset="0"/>
              </a:defRPr>
            </a:lvl9pPr>
          </a:lstStyle>
          <a:p>
            <a:pPr eaLnBrk="1" hangingPunct="1">
              <a:lnSpc>
                <a:spcPct val="100000"/>
              </a:lnSpc>
              <a:spcBef>
                <a:spcPct val="0"/>
              </a:spcBef>
              <a:buClrTx/>
              <a:buSzTx/>
              <a:buFontTx/>
              <a:buNone/>
            </a:pPr>
            <a:r>
              <a:rPr lang="en-CA" altLang="en-US" sz="2200">
                <a:solidFill>
                  <a:srgbClr val="FF0000"/>
                </a:solidFill>
                <a:latin typeface="Gill Sans MT" panose="020B0502020104020203" pitchFamily="34" charset="0"/>
              </a:rPr>
              <a:t>The height is 16.7, can’t have an hypotenuse smaller than the height, so NO</a:t>
            </a:r>
          </a:p>
        </p:txBody>
      </p:sp>
      <p:sp>
        <p:nvSpPr>
          <p:cNvPr id="53" name="Rectangle 52">
            <a:extLst>
              <a:ext uri="{FF2B5EF4-FFF2-40B4-BE49-F238E27FC236}">
                <a16:creationId xmlns:a16="http://schemas.microsoft.com/office/drawing/2014/main" id="{22CA5FB2-38A4-4A47-B187-8B0D045A50EA}"/>
              </a:ext>
            </a:extLst>
          </p:cNvPr>
          <p:cNvSpPr/>
          <p:nvPr/>
        </p:nvSpPr>
        <p:spPr>
          <a:xfrm>
            <a:off x="174625" y="3786188"/>
            <a:ext cx="2773363" cy="1408112"/>
          </a:xfrm>
          <a:prstGeom prst="rect">
            <a:avLst/>
          </a:prstGeom>
          <a:solidFill>
            <a:schemeClr val="bg1">
              <a:alpha val="7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4" name="Isosceles Triangle 53">
            <a:extLst>
              <a:ext uri="{FF2B5EF4-FFF2-40B4-BE49-F238E27FC236}">
                <a16:creationId xmlns:a16="http://schemas.microsoft.com/office/drawing/2014/main" id="{4010A513-0FE7-4363-BFA0-8E8990861BC6}"/>
              </a:ext>
            </a:extLst>
          </p:cNvPr>
          <p:cNvSpPr/>
          <p:nvPr/>
        </p:nvSpPr>
        <p:spPr>
          <a:xfrm>
            <a:off x="7532688" y="3910013"/>
            <a:ext cx="561975" cy="1228725"/>
          </a:xfrm>
          <a:prstGeom prst="triangle">
            <a:avLst>
              <a:gd name="adj" fmla="val 3401"/>
            </a:avLst>
          </a:prstGeom>
          <a:solidFill>
            <a:srgbClr val="00B0F0">
              <a:alpha val="5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blinds(horizontal)">
                                      <p:cBhvr>
                                        <p:cTn id="7" dur="500"/>
                                        <p:tgtEl>
                                          <p:spTgt spid="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blinds(horizontal)">
                                      <p:cBhvr>
                                        <p:cTn id="12" dur="500"/>
                                        <p:tgtEl>
                                          <p:spTgt spid="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blinds(horizontal)">
                                      <p:cBhvr>
                                        <p:cTn id="17" dur="500"/>
                                        <p:tgtEl>
                                          <p:spTgt spid="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blinds(horizontal)">
                                      <p:cBhvr>
                                        <p:cTn id="22" dur="500"/>
                                        <p:tgtEl>
                                          <p:spTgt spid="4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500"/>
                                        <p:tgtEl>
                                          <p:spTgt spid="46"/>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53"/>
                                        </p:tgtEl>
                                        <p:attrNameLst>
                                          <p:attrName>style.visibility</p:attrName>
                                        </p:attrNameLst>
                                      </p:cBhvr>
                                      <p:to>
                                        <p:strVal val="visible"/>
                                      </p:to>
                                    </p:set>
                                    <p:animEffect transition="in" filter="fade">
                                      <p:cBhvr>
                                        <p:cTn id="30" dur="500"/>
                                        <p:tgtEl>
                                          <p:spTgt spid="5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blinds(horizontal)">
                                      <p:cBhvr>
                                        <p:cTn id="35" dur="500"/>
                                        <p:tgtEl>
                                          <p:spTgt spid="4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blinds(horizontal)">
                                      <p:cBhvr>
                                        <p:cTn id="40" dur="500"/>
                                        <p:tgtEl>
                                          <p:spTgt spid="47"/>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52"/>
                                        </p:tgtEl>
                                        <p:attrNameLst>
                                          <p:attrName>style.visibility</p:attrName>
                                        </p:attrNameLst>
                                      </p:cBhvr>
                                      <p:to>
                                        <p:strVal val="visible"/>
                                      </p:to>
                                    </p:set>
                                    <p:animEffect transition="in" filter="blinds(horizontal)">
                                      <p:cBhvr>
                                        <p:cTn id="45" dur="500"/>
                                        <p:tgtEl>
                                          <p:spTgt spid="52"/>
                                        </p:tgtEl>
                                      </p:cBhvr>
                                    </p:animEffect>
                                  </p:childTnLst>
                                </p:cTn>
                              </p:par>
                            </p:childTnLst>
                          </p:cTn>
                        </p:par>
                        <p:par>
                          <p:cTn id="46" fill="hold" nodeType="afterGroup">
                            <p:stCondLst>
                              <p:cond delay="500"/>
                            </p:stCondLst>
                            <p:childTnLst>
                              <p:par>
                                <p:cTn id="47" presetID="22" presetClass="entr" presetSubtype="1" fill="hold" nodeType="after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wipe(up)">
                                      <p:cBhvr>
                                        <p:cTn id="49" dur="500"/>
                                        <p:tgtEl>
                                          <p:spTgt spid="49"/>
                                        </p:tgtEl>
                                      </p:cBhvr>
                                    </p:animEffect>
                                  </p:childTnLst>
                                </p:cTn>
                              </p:par>
                              <p:par>
                                <p:cTn id="50" presetID="10" presetClass="entr" presetSubtype="0" fill="hold" nodeType="withEffect">
                                  <p:stCondLst>
                                    <p:cond delay="0"/>
                                  </p:stCondLst>
                                  <p:childTnLst>
                                    <p:set>
                                      <p:cBhvr>
                                        <p:cTn id="51" dur="1" fill="hold">
                                          <p:stCondLst>
                                            <p:cond delay="0"/>
                                          </p:stCondLst>
                                        </p:cTn>
                                        <p:tgtEl>
                                          <p:spTgt spid="51"/>
                                        </p:tgtEl>
                                        <p:attrNameLst>
                                          <p:attrName>style.visibility</p:attrName>
                                        </p:attrNameLst>
                                      </p:cBhvr>
                                      <p:to>
                                        <p:strVal val="visible"/>
                                      </p:to>
                                    </p:set>
                                    <p:animEffect transition="in" filter="fade">
                                      <p:cBhvr>
                                        <p:cTn id="52" dur="500"/>
                                        <p:tgtEl>
                                          <p:spTgt spid="51"/>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43" grpId="0"/>
      <p:bldP spid="44" grpId="0"/>
      <p:bldP spid="45" grpId="0"/>
      <p:bldP spid="47" grpId="0"/>
      <p:bldP spid="52" grpId="0"/>
      <p:bldP spid="53" grpId="0" animBg="1"/>
      <p:bldP spid="5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2">
            <a:extLst>
              <a:ext uri="{FF2B5EF4-FFF2-40B4-BE49-F238E27FC236}">
                <a16:creationId xmlns:a16="http://schemas.microsoft.com/office/drawing/2014/main" id="{B0326A41-734B-408B-BE47-4B7BFA2BBE5A}"/>
              </a:ext>
            </a:extLst>
          </p:cNvPr>
          <p:cNvGrpSpPr>
            <a:grpSpLocks/>
          </p:cNvGrpSpPr>
          <p:nvPr/>
        </p:nvGrpSpPr>
        <p:grpSpPr bwMode="auto">
          <a:xfrm>
            <a:off x="403225" y="720725"/>
            <a:ext cx="3028950" cy="1435100"/>
            <a:chOff x="195" y="1080"/>
            <a:chExt cx="2077" cy="1171"/>
          </a:xfrm>
        </p:grpSpPr>
        <p:sp>
          <p:nvSpPr>
            <p:cNvPr id="20490" name="AutoShape 5">
              <a:extLst>
                <a:ext uri="{FF2B5EF4-FFF2-40B4-BE49-F238E27FC236}">
                  <a16:creationId xmlns:a16="http://schemas.microsoft.com/office/drawing/2014/main" id="{A8BF50D5-CB8D-47AB-BDAC-89CA16566D02}"/>
                </a:ext>
              </a:extLst>
            </p:cNvPr>
            <p:cNvSpPr>
              <a:spLocks noChangeArrowheads="1"/>
            </p:cNvSpPr>
            <p:nvPr/>
          </p:nvSpPr>
          <p:spPr bwMode="auto">
            <a:xfrm>
              <a:off x="383" y="1297"/>
              <a:ext cx="1720" cy="726"/>
            </a:xfrm>
            <a:prstGeom prst="triangle">
              <a:avLst>
                <a:gd name="adj" fmla="val 39769"/>
              </a:avLst>
            </a:prstGeom>
            <a:noFill/>
            <a:ln w="2857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endParaRPr lang="en-US" altLang="en-US"/>
            </a:p>
          </p:txBody>
        </p:sp>
        <p:sp>
          <p:nvSpPr>
            <p:cNvPr id="20491" name="Text Box 6">
              <a:extLst>
                <a:ext uri="{FF2B5EF4-FFF2-40B4-BE49-F238E27FC236}">
                  <a16:creationId xmlns:a16="http://schemas.microsoft.com/office/drawing/2014/main" id="{EB86A3C0-5812-4BB9-AB19-0AA200227F55}"/>
                </a:ext>
              </a:extLst>
            </p:cNvPr>
            <p:cNvSpPr txBox="1">
              <a:spLocks noChangeArrowheads="1"/>
            </p:cNvSpPr>
            <p:nvPr/>
          </p:nvSpPr>
          <p:spPr bwMode="auto">
            <a:xfrm>
              <a:off x="195" y="2020"/>
              <a:ext cx="21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A</a:t>
              </a:r>
              <a:endParaRPr lang="en-US" altLang="en-US"/>
            </a:p>
          </p:txBody>
        </p:sp>
        <p:sp>
          <p:nvSpPr>
            <p:cNvPr id="20492" name="Text Box 7">
              <a:extLst>
                <a:ext uri="{FF2B5EF4-FFF2-40B4-BE49-F238E27FC236}">
                  <a16:creationId xmlns:a16="http://schemas.microsoft.com/office/drawing/2014/main" id="{F4D0259C-1F0C-41B4-90DC-CA4DF7348C0F}"/>
                </a:ext>
              </a:extLst>
            </p:cNvPr>
            <p:cNvSpPr txBox="1">
              <a:spLocks noChangeArrowheads="1"/>
            </p:cNvSpPr>
            <p:nvPr/>
          </p:nvSpPr>
          <p:spPr bwMode="auto">
            <a:xfrm>
              <a:off x="949" y="1080"/>
              <a:ext cx="21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C</a:t>
              </a:r>
              <a:endParaRPr lang="en-US" altLang="en-US"/>
            </a:p>
          </p:txBody>
        </p:sp>
        <p:sp>
          <p:nvSpPr>
            <p:cNvPr id="20493" name="Text Box 8">
              <a:extLst>
                <a:ext uri="{FF2B5EF4-FFF2-40B4-BE49-F238E27FC236}">
                  <a16:creationId xmlns:a16="http://schemas.microsoft.com/office/drawing/2014/main" id="{E058C95D-7437-4E12-B364-EDC0BF6E0BF4}"/>
                </a:ext>
              </a:extLst>
            </p:cNvPr>
            <p:cNvSpPr txBox="1">
              <a:spLocks noChangeArrowheads="1"/>
            </p:cNvSpPr>
            <p:nvPr/>
          </p:nvSpPr>
          <p:spPr bwMode="auto">
            <a:xfrm>
              <a:off x="2057" y="2010"/>
              <a:ext cx="215"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B</a:t>
              </a:r>
              <a:endParaRPr lang="en-US" altLang="en-US"/>
            </a:p>
          </p:txBody>
        </p:sp>
        <p:sp>
          <p:nvSpPr>
            <p:cNvPr id="20494" name="Text Box 9">
              <a:extLst>
                <a:ext uri="{FF2B5EF4-FFF2-40B4-BE49-F238E27FC236}">
                  <a16:creationId xmlns:a16="http://schemas.microsoft.com/office/drawing/2014/main" id="{96A1A57F-D210-4975-9921-70E62E6A6CD1}"/>
                </a:ext>
              </a:extLst>
            </p:cNvPr>
            <p:cNvSpPr txBox="1">
              <a:spLocks noChangeArrowheads="1"/>
            </p:cNvSpPr>
            <p:nvPr/>
          </p:nvSpPr>
          <p:spPr bwMode="auto">
            <a:xfrm>
              <a:off x="1471" y="1400"/>
              <a:ext cx="300"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15</a:t>
              </a:r>
              <a:endParaRPr lang="en-US" altLang="en-US"/>
            </a:p>
          </p:txBody>
        </p:sp>
        <p:sp>
          <p:nvSpPr>
            <p:cNvPr id="20495" name="Text Box 10">
              <a:extLst>
                <a:ext uri="{FF2B5EF4-FFF2-40B4-BE49-F238E27FC236}">
                  <a16:creationId xmlns:a16="http://schemas.microsoft.com/office/drawing/2014/main" id="{EDEB0C4B-05E6-4ADB-AA31-A98C6E001F81}"/>
                </a:ext>
              </a:extLst>
            </p:cNvPr>
            <p:cNvSpPr txBox="1">
              <a:spLocks noChangeArrowheads="1"/>
            </p:cNvSpPr>
            <p:nvPr/>
          </p:nvSpPr>
          <p:spPr bwMode="auto">
            <a:xfrm>
              <a:off x="503" y="1480"/>
              <a:ext cx="228"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a:t>5</a:t>
              </a:r>
              <a:endParaRPr lang="en-US" altLang="en-US"/>
            </a:p>
          </p:txBody>
        </p:sp>
        <p:sp>
          <p:nvSpPr>
            <p:cNvPr id="20496" name="Text Box 11">
              <a:extLst>
                <a:ext uri="{FF2B5EF4-FFF2-40B4-BE49-F238E27FC236}">
                  <a16:creationId xmlns:a16="http://schemas.microsoft.com/office/drawing/2014/main" id="{07B9797C-DA90-4E6F-A6D8-1174AC4295BA}"/>
                </a:ext>
              </a:extLst>
            </p:cNvPr>
            <p:cNvSpPr txBox="1">
              <a:spLocks noChangeArrowheads="1"/>
            </p:cNvSpPr>
            <p:nvPr/>
          </p:nvSpPr>
          <p:spPr bwMode="auto">
            <a:xfrm>
              <a:off x="1527" y="1783"/>
              <a:ext cx="3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1600"/>
                <a:t>30</a:t>
              </a:r>
              <a:r>
                <a:rPr lang="en-CA" altLang="en-US" sz="1600" baseline="30000"/>
                <a:t>0</a:t>
              </a:r>
              <a:endParaRPr lang="en-US" altLang="en-US" sz="1600" baseline="30000"/>
            </a:p>
          </p:txBody>
        </p:sp>
      </p:grpSp>
      <p:graphicFrame>
        <p:nvGraphicFramePr>
          <p:cNvPr id="20483" name="Object 27">
            <a:extLst>
              <a:ext uri="{FF2B5EF4-FFF2-40B4-BE49-F238E27FC236}">
                <a16:creationId xmlns:a16="http://schemas.microsoft.com/office/drawing/2014/main" id="{D9FAFA68-1DF9-45A8-A03C-E7C74AE98557}"/>
              </a:ext>
            </a:extLst>
          </p:cNvPr>
          <p:cNvGraphicFramePr>
            <a:graphicFrameLocks noChangeAspect="1"/>
          </p:cNvGraphicFramePr>
          <p:nvPr/>
        </p:nvGraphicFramePr>
        <p:xfrm>
          <a:off x="258763" y="342900"/>
          <a:ext cx="8521700" cy="488950"/>
        </p:xfrm>
        <a:graphic>
          <a:graphicData uri="http://schemas.openxmlformats.org/presentationml/2006/ole">
            <mc:AlternateContent xmlns:mc="http://schemas.openxmlformats.org/markup-compatibility/2006">
              <mc:Choice xmlns:v="urn:schemas-microsoft-com:vml" Requires="v">
                <p:oleObj name="Equation" r:id="rId3" imgW="3543300" imgH="203200" progId="Equation.DSMT4">
                  <p:embed/>
                </p:oleObj>
              </mc:Choice>
              <mc:Fallback>
                <p:oleObj name="Equation" r:id="rId3" imgW="3543300" imgH="203200" progId="Equation.DSMT4">
                  <p:embed/>
                  <p:pic>
                    <p:nvPicPr>
                      <p:cNvPr id="20483" name="Object 27">
                        <a:extLst>
                          <a:ext uri="{FF2B5EF4-FFF2-40B4-BE49-F238E27FC236}">
                            <a16:creationId xmlns:a16="http://schemas.microsoft.com/office/drawing/2014/main" id="{D9FAFA68-1DF9-45A8-A03C-E7C74AE985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8763" y="342900"/>
                        <a:ext cx="8521700" cy="488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6" name="Text Box 20">
            <a:extLst>
              <a:ext uri="{FF2B5EF4-FFF2-40B4-BE49-F238E27FC236}">
                <a16:creationId xmlns:a16="http://schemas.microsoft.com/office/drawing/2014/main" id="{31025DC8-038A-4EAC-96AB-6E3EC433D8C5}"/>
              </a:ext>
            </a:extLst>
          </p:cNvPr>
          <p:cNvSpPr txBox="1">
            <a:spLocks noChangeArrowheads="1"/>
          </p:cNvSpPr>
          <p:nvPr/>
        </p:nvSpPr>
        <p:spPr bwMode="auto">
          <a:xfrm>
            <a:off x="3117850" y="882650"/>
            <a:ext cx="5989638"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Even though the side opposite is shorter,</a:t>
            </a:r>
            <a:br>
              <a:rPr lang="en-CA" altLang="en-US" sz="2200">
                <a:solidFill>
                  <a:srgbClr val="FF0000"/>
                </a:solidFill>
              </a:rPr>
            </a:br>
            <a:r>
              <a:rPr lang="en-CA" altLang="en-US" sz="2200">
                <a:solidFill>
                  <a:srgbClr val="FF0000"/>
                </a:solidFill>
              </a:rPr>
              <a:t> the triangle may not be possible b/c</a:t>
            </a:r>
            <a:br>
              <a:rPr lang="en-CA" altLang="en-US" sz="2200">
                <a:solidFill>
                  <a:srgbClr val="FF0000"/>
                </a:solidFill>
              </a:rPr>
            </a:br>
            <a:r>
              <a:rPr lang="en-CA" altLang="en-US" sz="2200">
                <a:solidFill>
                  <a:srgbClr val="FF0000"/>
                </a:solidFill>
              </a:rPr>
              <a:t> it is too short  </a:t>
            </a:r>
            <a:endParaRPr lang="en-US" altLang="en-US" sz="2200">
              <a:solidFill>
                <a:srgbClr val="FF0000"/>
              </a:solidFill>
            </a:endParaRPr>
          </a:p>
        </p:txBody>
      </p:sp>
      <p:graphicFrame>
        <p:nvGraphicFramePr>
          <p:cNvPr id="28" name="Object 25">
            <a:extLst>
              <a:ext uri="{FF2B5EF4-FFF2-40B4-BE49-F238E27FC236}">
                <a16:creationId xmlns:a16="http://schemas.microsoft.com/office/drawing/2014/main" id="{186C87B2-B343-43CF-A926-28B3793495BF}"/>
              </a:ext>
            </a:extLst>
          </p:cNvPr>
          <p:cNvGraphicFramePr>
            <a:graphicFrameLocks noChangeAspect="1"/>
          </p:cNvGraphicFramePr>
          <p:nvPr/>
        </p:nvGraphicFramePr>
        <p:xfrm>
          <a:off x="512763" y="2274888"/>
          <a:ext cx="1522412" cy="650875"/>
        </p:xfrm>
        <a:graphic>
          <a:graphicData uri="http://schemas.openxmlformats.org/presentationml/2006/ole">
            <mc:AlternateContent xmlns:mc="http://schemas.openxmlformats.org/markup-compatibility/2006">
              <mc:Choice xmlns:v="urn:schemas-microsoft-com:vml" Requires="v">
                <p:oleObj name="Equation" r:id="rId5" imgW="977760" imgH="419040" progId="Equation.DSMT4">
                  <p:embed/>
                </p:oleObj>
              </mc:Choice>
              <mc:Fallback>
                <p:oleObj name="Equation" r:id="rId5" imgW="977760" imgH="419040" progId="Equation.DSMT4">
                  <p:embed/>
                  <p:pic>
                    <p:nvPicPr>
                      <p:cNvPr id="28" name="Object 25">
                        <a:extLst>
                          <a:ext uri="{FF2B5EF4-FFF2-40B4-BE49-F238E27FC236}">
                            <a16:creationId xmlns:a16="http://schemas.microsoft.com/office/drawing/2014/main" id="{186C87B2-B343-43CF-A926-28B3793495B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2763" y="2274888"/>
                        <a:ext cx="1522412" cy="650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1" name="Object 25">
            <a:extLst>
              <a:ext uri="{FF2B5EF4-FFF2-40B4-BE49-F238E27FC236}">
                <a16:creationId xmlns:a16="http://schemas.microsoft.com/office/drawing/2014/main" id="{B1E506BD-2F99-4C02-80F1-545177282AAC}"/>
              </a:ext>
            </a:extLst>
          </p:cNvPr>
          <p:cNvGraphicFramePr>
            <a:graphicFrameLocks noChangeAspect="1"/>
          </p:cNvGraphicFramePr>
          <p:nvPr/>
        </p:nvGraphicFramePr>
        <p:xfrm>
          <a:off x="512763" y="2870200"/>
          <a:ext cx="1719262" cy="652463"/>
        </p:xfrm>
        <a:graphic>
          <a:graphicData uri="http://schemas.openxmlformats.org/presentationml/2006/ole">
            <mc:AlternateContent xmlns:mc="http://schemas.openxmlformats.org/markup-compatibility/2006">
              <mc:Choice xmlns:v="urn:schemas-microsoft-com:vml" Requires="v">
                <p:oleObj name="Equation" r:id="rId7" imgW="1104840" imgH="419040" progId="Equation.DSMT4">
                  <p:embed/>
                </p:oleObj>
              </mc:Choice>
              <mc:Fallback>
                <p:oleObj name="Equation" r:id="rId7" imgW="1104840" imgH="419040" progId="Equation.DSMT4">
                  <p:embed/>
                  <p:pic>
                    <p:nvPicPr>
                      <p:cNvPr id="31" name="Object 25">
                        <a:extLst>
                          <a:ext uri="{FF2B5EF4-FFF2-40B4-BE49-F238E27FC236}">
                            <a16:creationId xmlns:a16="http://schemas.microsoft.com/office/drawing/2014/main" id="{B1E506BD-2F99-4C02-80F1-545177282AA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2763" y="2870200"/>
                        <a:ext cx="1719262" cy="652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2" name="Object 25">
            <a:extLst>
              <a:ext uri="{FF2B5EF4-FFF2-40B4-BE49-F238E27FC236}">
                <a16:creationId xmlns:a16="http://schemas.microsoft.com/office/drawing/2014/main" id="{5814F789-82D9-41A2-8142-36023417ED26}"/>
              </a:ext>
            </a:extLst>
          </p:cNvPr>
          <p:cNvGraphicFramePr>
            <a:graphicFrameLocks noChangeAspect="1"/>
          </p:cNvGraphicFramePr>
          <p:nvPr/>
        </p:nvGraphicFramePr>
        <p:xfrm>
          <a:off x="544513" y="3502025"/>
          <a:ext cx="1612900" cy="415925"/>
        </p:xfrm>
        <a:graphic>
          <a:graphicData uri="http://schemas.openxmlformats.org/presentationml/2006/ole">
            <mc:AlternateContent xmlns:mc="http://schemas.openxmlformats.org/markup-compatibility/2006">
              <mc:Choice xmlns:v="urn:schemas-microsoft-com:vml" Requires="v">
                <p:oleObj name="Equation" r:id="rId9" imgW="685800" imgH="177480" progId="Equation.DSMT4">
                  <p:embed/>
                </p:oleObj>
              </mc:Choice>
              <mc:Fallback>
                <p:oleObj name="Equation" r:id="rId9" imgW="685800" imgH="177480" progId="Equation.DSMT4">
                  <p:embed/>
                  <p:pic>
                    <p:nvPicPr>
                      <p:cNvPr id="32" name="Object 25">
                        <a:extLst>
                          <a:ext uri="{FF2B5EF4-FFF2-40B4-BE49-F238E27FC236}">
                            <a16:creationId xmlns:a16="http://schemas.microsoft.com/office/drawing/2014/main" id="{5814F789-82D9-41A2-8142-36023417ED2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4513" y="3502025"/>
                        <a:ext cx="161290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 name="Text Box 20">
            <a:extLst>
              <a:ext uri="{FF2B5EF4-FFF2-40B4-BE49-F238E27FC236}">
                <a16:creationId xmlns:a16="http://schemas.microsoft.com/office/drawing/2014/main" id="{010ADF78-D224-4CBC-A63D-645AE8656F4E}"/>
              </a:ext>
            </a:extLst>
          </p:cNvPr>
          <p:cNvSpPr txBox="1">
            <a:spLocks noChangeArrowheads="1"/>
          </p:cNvSpPr>
          <p:nvPr/>
        </p:nvSpPr>
        <p:spPr bwMode="auto">
          <a:xfrm>
            <a:off x="2932113" y="2335213"/>
            <a:ext cx="59912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Sin</a:t>
            </a:r>
            <a:r>
              <a:rPr lang="el-GR" altLang="en-US" sz="2200" i="1">
                <a:solidFill>
                  <a:srgbClr val="FF0000"/>
                </a:solidFill>
                <a:latin typeface="Arial" panose="020B0604020202020204" pitchFamily="34" charset="0"/>
                <a:cs typeface="Arial" panose="020B0604020202020204" pitchFamily="34" charset="0"/>
              </a:rPr>
              <a:t>ϴ</a:t>
            </a:r>
            <a:r>
              <a:rPr lang="en-CA" altLang="en-US" sz="2200">
                <a:solidFill>
                  <a:srgbClr val="FF0000"/>
                </a:solidFill>
                <a:latin typeface="Arial" panose="020B0604020202020204" pitchFamily="34" charset="0"/>
                <a:cs typeface="Arial" panose="020B0604020202020204" pitchFamily="34" charset="0"/>
              </a:rPr>
              <a:t> can only be between -1 and 1.  It can not be equal to 1.5.  So this triangle is not possible</a:t>
            </a:r>
            <a:endParaRPr lang="en-US" altLang="en-US" sz="2200">
              <a:solidFill>
                <a:srgbClr val="FF0000"/>
              </a:solidFill>
            </a:endParaRPr>
          </a:p>
        </p:txBody>
      </p:sp>
      <p:sp>
        <p:nvSpPr>
          <p:cNvPr id="16" name="Text Box 20">
            <a:extLst>
              <a:ext uri="{FF2B5EF4-FFF2-40B4-BE49-F238E27FC236}">
                <a16:creationId xmlns:a16="http://schemas.microsoft.com/office/drawing/2014/main" id="{305916B3-EFDA-48A1-991C-C5214494BE98}"/>
              </a:ext>
            </a:extLst>
          </p:cNvPr>
          <p:cNvSpPr txBox="1">
            <a:spLocks noChangeArrowheads="1"/>
          </p:cNvSpPr>
          <p:nvPr/>
        </p:nvSpPr>
        <p:spPr bwMode="auto">
          <a:xfrm>
            <a:off x="2932113" y="3178175"/>
            <a:ext cx="599122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anose="020B0604030504040204" pitchFamily="34" charset="0"/>
              </a:defRPr>
            </a:lvl1pPr>
            <a:lvl2pPr marL="742950" indent="-285750">
              <a:defRPr>
                <a:solidFill>
                  <a:schemeClr val="tx1"/>
                </a:solidFill>
                <a:latin typeface="Verdana" panose="020B0604030504040204" pitchFamily="34" charset="0"/>
              </a:defRPr>
            </a:lvl2pPr>
            <a:lvl3pPr marL="1143000" indent="-228600">
              <a:defRPr>
                <a:solidFill>
                  <a:schemeClr val="tx1"/>
                </a:solidFill>
                <a:latin typeface="Verdana" panose="020B0604030504040204" pitchFamily="34" charset="0"/>
              </a:defRPr>
            </a:lvl3pPr>
            <a:lvl4pPr marL="1600200" indent="-228600">
              <a:defRPr>
                <a:solidFill>
                  <a:schemeClr val="tx1"/>
                </a:solidFill>
                <a:latin typeface="Verdana" panose="020B0604030504040204" pitchFamily="34" charset="0"/>
              </a:defRPr>
            </a:lvl4pPr>
            <a:lvl5pPr marL="2057400" indent="-228600">
              <a:defRPr>
                <a:solidFill>
                  <a:schemeClr val="tx1"/>
                </a:solidFill>
                <a:latin typeface="Verdana" panose="020B060403050404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defRPr>
            </a:lvl9pPr>
          </a:lstStyle>
          <a:p>
            <a:r>
              <a:rPr lang="en-CA" altLang="en-US" sz="2200">
                <a:solidFill>
                  <a:srgbClr val="FF0000"/>
                </a:solidFill>
              </a:rPr>
              <a:t>Note: Don’t bother with finding the height, just use the sine law right away</a:t>
            </a:r>
            <a:endParaRPr lang="en-US" altLang="en-US" sz="220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1"/>
                                        </p:tgtEl>
                                        <p:attrNameLst>
                                          <p:attrName>style.visibility</p:attrName>
                                        </p:attrNameLst>
                                      </p:cBhvr>
                                      <p:to>
                                        <p:strVal val="visible"/>
                                      </p:to>
                                    </p:set>
                                    <p:animEffect transition="in" filter="fade">
                                      <p:cBhvr>
                                        <p:cTn id="22" dur="500"/>
                                        <p:tgtEl>
                                          <p:spTgt spid="3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500"/>
                                        <p:tgtEl>
                                          <p:spTgt spid="3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500"/>
                                        <p:tgtEl>
                                          <p:spTgt spid="3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33" grpId="0"/>
      <p:bldP spid="1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32D7C942-2F6E-4472-9876-2ECDD1B376F7"/>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_PLAYERS_CUSTOMIZATION" val="UEsDBBQAAgAIAA1NU0cqDcM2UQQAAAsQAAAdAAAAdW5pdmVyc2FsL2NvbW1vbl9tZXNzYWdlcy5sbmetV/9u2zYQ/r9A34EQUGADNrcd0KIYEgeyxNhEZMmV6DjZMAiMxNhEKDHTD7fZX32aPtieZEdKbuykg6SkgG1YtO+74913H49HJ58ziba8KIXKj623ozcW4nmiUpGvj60lPf31g4XKiuUpkyrnx1auLHQyfvniSLJ8XbM1h+8vXyB0lPGyhMdyrJ/un5FIj63FJHaC+cL2L2MvmAbxhEytsaOyW5bfIU+t1U+/vf/w+e279z8fvW7t+sBEc9vzDoGQQXr3pgeQT8PAiwENe7GPL6g11p/D7IIl9YiPrXH7ZZj1IsTn1lh/dtotwxD7NI484uKYRLEfUJMLD1PsWuNLVaMN23JUKbQV/BOqNhzqWImCo1KK1PyQKFjIa97lzA3mNvHjEEc0JA4lgW+NI1UUd78YWFZXG1WAuxKlomRXkqfGJzDG/H5b8BJcswoYheBVbQT8U2VM5KNO16G9Iv40pkHgRTH23d2KNcZ5ityCaTcDUUI7wiEAFKzkxRNsY8MyY45sKYchzMh05sGb6hBmYr2R8K6GxrHAUIMFz7usgCM4BHZF0SoIXZ00cIUYumVl+UkV6QE/9gvVBUx8JwAKOnQPnGqMHTDUWIBuFAVPqi6wOY4ie4rjSXABRIa+C4ZYBGfQbmdDLC5xBC2Coy4b3z4nU1sTXrfYjv+7/kqYprO8QyxJwE6nbytUXcKKTil0gem0cpiXCH9cQtWI7X2nixtASKyp11psOYRQpN3sAU1xsKv583FJ/ohPbeJhNwZCucEqpkbstDMG8pCrCjEpld4A+GXpluUJR1c8YTUQ/g7+lorU/E0X20Tydy3+QaxqpeVVq0q+iy9ejZ4XGqEeqOmKFXmPPn8AdaCJjzeb1SXstKp4dlt17WIvE6MfEsVz96W77n831acuz9zRA/9DtxM1wjQh0O0TofpbYDiKtPjC6SH7WxH/FBwtGn0DAST59QCfftAC+Ao9FeMcMn8QwjlUZID9Ck8iQnWO+VUpqs4z2xSqqff3OZLAkCR5xe95csWvFfS/5GzbHN0g4YY4oyc4G0SIvcniQKdbFB8CWjfjA4QkRQb7T3tgLud4l8FGXg8ysVK1TI2cSXFjJBZqU2f88cxyXajMrEpW7nqpUfiT50TRbC5snC4GnL0RtkNnFju272A97uoelj2NgMs6Jo9GsWdPtDmQOmNVsoFz5VrVedoTqJlYXXxqA1ib0oizItn8++VrT4wHkTSrqF39fRAIdKjWJfwN7E9fVbz8qwuE2pNDO/PQx6qd8Hd2PQd+SoAOP2SSZs2hlakMlkbdfoFtbdFsSm1nNgdCRoZ/qi6S7jFlH2Fuh2cgSmYWtcZzVtyAolGl5CAUk2pNwGqY9/tLVl1JkfMhts87E/SGKVnEtuuaGyc0nxTJTXOWpjBXJ+3VU8LVsy+YM7N9ELwHeDwV1UBAc8bs5AUavXm+b/Pt4yPn21Npru1Hr/du8f8BUEsDBBQAAgAIAA1NU0cl32KDvQQAAMsWAAAnAAAAdW5pdmVyc2FsL2ZsYXNoX3B1Ymxpc2hpbmdfc2V0dGluZ3MueG1szVjdbho5FL7nKaxZ9bIhSZNsGgERIYOCyl9hsm20WiEzYxhvPPbU9kDp1T5NH2yfZI9xIBAI8WxFFOWC4DnnOz/2+fwxpcvvCUMTIhUVvOwdHRx6iPBQRJSPy95tUH9/7iGlMY8wE5yUPS48dFkplNJsyKiK+0RrMFUIYLi6SHXZi7VOL4rF6XR6QFUqzVPBMg346iAUSTGVRBGuiSymDM/gQ89SorxKoYBQyS61RJQxgmgEKXBqssOszrCKvaI1G+LwfixFxqOaYEIiOR6Wvd/Oq+ZvYWOhrmlCuClOVWDRLOsLHEXU5INZn/4gKCZ0HEPiR4cnHprSSMdl78PhscEB++ImzhzdVoENTk1AOVw/BEiIxhHW2H61ESUZEQl9JaqiZUYAdG1txVKT73q5YJeiGccJDQN4gkyvyt51MOj5db/nt2v+4LbXtKk6ewSNoOk7+fSbjWt/0O4Efn9wE7SauZ0C/2uQwylvZs7w3Z7f99uB3xtcNTo5PdyTevTxW9VGM6fPF/+q3wjyRmpXW3ldujedtptPrdPqVtt3uVK7uev6vWaj/WkQdDrNoNF99Jqf+5UTXiquD0sJhkpkcm0kFmzRjYUWTyZDEQ1sxbAck0DUKczwCDNFPPR3SsafM8yonpm5BlK7JyStqpSEumdmtuyZOfQe4SwgpAbBVhjhdMkIH0/Wqi/a8CuVbU+0BJSXYj5rivGrZ396tsz++Ox8d/rb0ixhrXEYA/HpBW+triysRoKvUZb5joaCRcuCSDIkURsnZIXP+/eU18HyyEMjOEQMSq1KipmHqIbSw6WzyoZKUz2/Qeqrlgiw4KYiqNXfaEUYYwn1qdX1h64bzg4rf7aFJuov2wi79JypzyN0LfEUbjIX8y7hLmY3sEnMbBSRTklIrHJYoipjLsa9xcC5GLewvCcSBUIwJ/vuYiRQg4+EU+4Jpk55fyFDRTVxMb2iTqE7mWaUOyHOj45TliJjEZqJDDF6T5AWCDqSJfBfTNCqgkAjKZL5KqgcjRSjcKwnlExJdOkS6A5CJBl4mjFmRNsI3zL6Aw3JSEjAJXgCBxjWqbL4B7mAU6zUIyhe5PjO3sON9rX/9Z0pEEcTDJomHziwCklSvQ98DLVzASEYE9DNFQjoTIgzGBWzPxGN5mYuZTrHjvFkvulmI+egsN0U8rGY8CAE/qM8I66AIeZIcDZDOISRVeYITajIFKzYw2Kh1f9K0LoiyuepjoGmIZiM3Ejn8Oj4w8np2e/nHy8Oiv/+8/P9TqcH3dBl2ESzwqG2U6E6ez5Rwy/4PaM63byeaM8XnJ5VoM5+edPcoUadPbcIP2ffp8rU2XFDn77guUOlvuC5Q6tu+NaFTAxRRRsnYftPnQeVtalESkWjkLYLprmue4t6qe9Xe7UbBHt02wz6F27XJIKGhTGQysj8VHe6hW8D2A7fCd503UmG9Pw/nABhA52Y0y1su+NU8CdHmWZkQ3dFMjilAHf+2AoMuPUZTUAyRa9G579Crs+N1D55eW989SrM8Us/tSzt7Ik5CJZhDIdobwfvzTPzPtv7ljpmvy1f7qy9zVm+IVl/ZWqeJJTTBPpoBOjyPWvl9OSwVNz+qFAAtPUX0JXCf1BLAwQUAAIACAANTVNHSEisH7ECAABRCgAAIQAAAHVuaXZlcnNhbC9mbGFzaF9za2luX3NldHRpbmdzLnhtbJVW227bMAx931cE2XvcXdMBaoA0zYAC3VqsRd9lm7GFyJIhyeny99O1lhM79kIUiMhzSIoXpUjuCVt9mM1QxikXz6AUYYU0mqCbkfxmnjZKcbbIOFPA1IJxUWE6X338aT8oscgxFj+AmMrZ4QzaMEv7mULxMb4tjQwRMl7VmB0feMEXKc72heANy0dTK481CErYXiOvfiw328EAlEh1r6Dq5LS9NjKNUguQEkxK37dGRlkUp0BDpCv7mchpQ12+/QntQCRRlrb+ZGSIVuMCukW+XhsZxjPtvduVpZHLBAV/lYZ++WxkEErxEUTX+d1XI4MMXjf1/8xILXhhCtrlXG7iO4dynOv1M1ldGRklmAuZQKNd8OWxd72LQP5rvPfIrKvg9MnU9eRBME1PKayUaAAl4eRssuRvj43S+wGrHaZSA2JVC3rSST/hRgY3XV2L+wNvhOWxL69pIa+cNhVsXMKRu66+xW82t/atiJ2+66IMBRy8MkqxVbbI37quZ8hI2SKfKcnhkdHjGfzU4jihx7fYd/Ny+bUVGNbH3FvDKVhNpAezuTIK7RUBU/EcVtKk80IqMG1DidW5lJKznBDDB1JgRTj7ZXDp0V5GouTE4Eetf7CQIopC37zZHPUrHffLnsfH0f0otHdz55nSb/jNHCuFs7LSP0pyPvM8vSTazTzpZ5hXUsNB3LMdn8ipsNiDeOGcTo3CuIKpWO4WawCNkqgAKOmvMPI++krPmioFsdUdIxBGpqtzuJIUJdV/6pXAG+TB6Bs2YHVUVWp/DBP6Do80fgAAi6wME+sOzlI1VBEKBwh7HynslYfuhqSe0KFhW6sH2Kl43LzmZB6jFWrH0b8S7ZzEfrqGHsKrTquf4SzjI69wKu3FOks/9iaHl8yMXgxyCj9MHdfafl5CrTT/Sv4DUEsDBBQAAgAIAA1NU0dBWHYjkQQAANwVAAAmAAAAdW5pdmVyc2FsL2h0bWxfcHVibGlzaGluZ19zZXR0aW5ncy54bWzNWN1y4jYUvucpNO7s5UKSTdIsA2QIcQZm+Ss43c10OoywBVYjS64kw7JXfZo+WJ+kRygQCITI7Sbt5IJwfL7v/Fjn+MOVy68JQzMiFRW86h0XjzxEeCgiyqdV7za4eX/hIaUxjzATnFQ9Ljx0WStU0mzMqIqHRGtwVQhouCqnuurFWqflUmk+nxepSqW5KlimgV8VQ5GUUkkU4ZrIUsrwAj70IiXKqxUKCFWsqSOijBFEI0iBU5MdZk2dMK9kvcY4vJ9KkfGoIZiQSE7HVe+Hi7r5W/lYpmuaEG5qUzUwGrMu4yiiJh3MhvQbQTGh0xjyPj469dCcRjqueh+OTgwP+Jd2eZbstghseBoCquH6IUBCNI6wxvarjSjJhEhoK1E1LTMCpFu2DU9Nvuq1wZqiBccJDQO4gkyrqt51MBr4N/7A7zb80e2gbVN1RgStoO07YYbt1rU/6vYCfzhqBp12blDgfwlygPJm5kzfH/hDvxv4g9FVq5cT4Z7UI8bv1FvtnJjP/tWwFeSN1K138kL6zV7XDdPodfr17l2u1Jp3fX/QbnU/jYJerx20+o+o5bnfOOGV0vawVGCoRCa3RmK1LPqx0OLJZCiiYVkxLKckEDcUZniCmSIe+i0l058yzKhemLmGnXZPSFpXKQn1wMxs1TNz6D3SWUJIDYJtbISz9Ub4eLpVfcmG36hsf6IV2Hgp5ou2mL559mfn6+xPzi8Op78vzQrWGocxLD692lublpXXRPCtlWW+o7Fg0bqgCZwSBrXUJcXMQ1RDbeH6qjYd0DeUwfkx2OPihOud4sIYS8hYbdof+mi2cFj7pSs0Ub/a0qzpOVefR+ha4jk8mlzc+4S7uDWh7cy0nkinJCRWOTxRnTEX58FqhFycO1jeE4kCIZiTf391yFGLT4RT7gmmTnl/JmNFNXFxvaJOoXuZZpQ7MS6PjlOWImMRWogMMXpPkBYIOpIl8F9M0KYmQBMpkqWVYaWRYjQiaEbJnESXLoHuIESSAdIMJiPaRvg9o9/QmEyEBF6CZ3CAwU6V5S/mIk6xUo+keJXjO/tkbXWv/S/vTIE4mmFQKfnIYU+QJNWvwY+hdi4gBGMCurlBAZ0JcQajYu5PRKOlm0uZzrFjPFvedHMjl6RwuynkYznhQgj7i/KMuBKGmCPB2QLhEEZWmSM0oyJTYLGHxVKrf5SghSLKl6lOQUdDMBm5LZ2j45MPp2fnP158LBdLf/3x5/uDoAcl0GfYRLNSoHFQczojn+jbF3DP6Eg31BM1+QLoWU3pjMub5gF96YzcI+WcsU+1pjNwR3G+gDygO19AHlCfO9gbIROzqKKdk7D/x8uDbtpVIpWS0S37JdBSqb2NAhr69UGjiaDrt+1gWHZ78CFoQRjDmpiYn9NOz9XbABrsO9GbPjoJi4H/sxMh3BKnXegWtttzKviTo/AyQqC/IQKcUoCn+NRKBniOM5qACIrebEH/m3X53JC85qZ9tQ30Jrvg8M8huym+1y4gWIYxHItXO0r//fb8rg37P/XAflu/JNl6K7J+07D96rEA9u03srXC31BLAwQUAAIACAANTVNHkkawmakBAABDBgAAHwAAAHVuaXZlcnNhbC9odG1sX3NraW5fc2V0dGluZ3MuanONlE1PwzAMhu/7FVW4oml8DrhNMCQkDkjshjhknddVS+MqSQtj2n+nzr6aNGHEl8R58jp2FK97STNYypKHZG3ndv3mrq0PyGdUBeeuX0T8BfmZFvkMJnkBIpfAPKTeHz24N0ciJMykFZ2u3klWt/QY0s6cC93Gy4CECvh06HAdAL8Cvu/Q4R8ntV1a25RadZ5WxqDspygNSNOXqApuGXb2bEc7Qw/GGtQJdM5TcESHdsTIo+LNkKzNpViUXK5eMcP+lKfLTGElZ7H4i1UJqnnx5RYY3A8fx46cyLV5MVD4gcd3ZHGyVKA17OLejsmCsOBTEC3dgR1/oI5wNyGPrnOdmz09uiBr0yXPoFOluxGZi8lGq1PNIVmXM/BttsTVJZlDCL4C1ZF6uiZzQCyr8h8PWCrMqCIdtFvzAyqQz3KZ7UIPyIIcXZZkY9U7Jmqv/8ScL4TeF1qEfl8Rax2hf+/5zEHQiau9uK+huNGW5YPxbhXtQs5tjN9IaP2RMG4MTxdF0x+a5kg1B93MQb3IOZKj4GoJaoIo7L5EA3aClbENOvn0szlxn97mF1BLAwQUAAIACAANTVNHGtrqO6oAAAAfAQAAGgAAAHVuaXZlcnNhbC9pMThuX3ByZXNldHMueG1snY8xD8IgEIV3fgW5XbBb0wDdTNwcdDYVUUno0XDU+vOF1Bhnh0vuXd73Xk71rzHwp0vkI2poxBa4QxuvHu8aTsfdpgVOecDrECI6DRiB94Yp37R4SI5cJl4ikDQ8cp46KZdlEZ6mVBIohjmXYBI2jrLMGFFWUk4rCivb+b/ozw0MY5yry+xD3qMpe1GrhVOyGipzdig83iLIalDy667KzpRLRRFK/jxm2BtQSwMEFAACAAgADU1TR/WL2nlmAAAAaAAAABwAAAB1bml2ZXJzYWwvbG9jYWxfc2V0dGluZ3MueG1ss7GvyM1RKEstKs7Mz7NVMtQzUFJIzUvOT8nMS7dVCg1x07VQUiguScxLSczJz0u1VcrLV1Kwt+OyyclPTswJTi0pASosVijISaxMLQpJzQUySlL9EnOBKp2cfRNLMvSSE5X07bgAUEsDBBQAAgAIADMDgUTOggk37AIAAIgIAAAUAAAAdW5pdmVyc2FsL3BsYXllci54bWytVU1v2zAMPafA/oOhe62kXdc0kFt0BYod1qFA1m23QLUZW4tteZJcN/31o/xtz+lWYAcDNsX3SPGRNLt6TmLnCZQWMvXIwp0TB1JfBiINPfLw9fZ4Sa4u3x2xLOZ7UI4IPJKnwgJ4TJwAtK9EZhB8z03kkZ7BRWbiZEpIJcweuc+Qu4u0JO+OZuiSao9ExmQrSouicIVGRBpqGeeWRLu+TGimQENqQNEqDeI02JX5OxqfRKbU7DPQPWRm3h64Jmk5nrUYkBSnrlQhPZnPF/TH3ee1H0HCj0WqDU99IA5WclaW8pH7uzsZ5DFoa5uxKsk1GGOTKG0zZlZisUwdrXyPVA6bBLTmIWg3TkNCKyydALNtzHVU8+gBreXVO1Hzln4b+71p3ErlaOec5Y+x0BEe9SGddRLI6DAqS8rrlh300HTQrWUijoJfuVAQlJ/f2haZL0gVsO24Mk9XFz4e4Nst941U+xuEYRfVCrqtaG4lmluCWg63jb7uKEhz2y1wkytoSjVjTyIA+YUrxW1bXBqVA6MjY42lQzCj1ZVrkTpBWGSS+OwftLF+I2l+6teUKQH/Q5hPSNTWRKQBPN8K9DGQYE0NYLGtzTVZ7NqYXU46f0x6fT0wVTnWouBFHMNVCDiGATecdnZ6CAqKa3TxczXC9g4OgiMRRjE+ZpJhfHqQJuFqN8nQOzgIjqW/m4C25raMdFzHUTO1HcToxDphfq6NTMRL2Z6DPWNWZR++NnLN0XUm2oPz+R+jOIjRDOaWTKwu+9bbV83hvZ1TozufTVZZBt2K8wAmzyqvZhbybOQTwJbnsbnp59Tswx50lPPUdExzfcd+l8VavIBTiMD+6RantiYR2J7xyIflaY8B9cTtMghfmqYiMlpLUql5SDmGtXkSUFSYalY+ouqhknkajLRxs+7noGPcVdcKuBPDFjNdnGDzycwj7/GlvsvF2UV3lfPFRYMt87qvAle5vGFV1wl3nUHrfm0vwuqZx9ffUEsDBBQAAgAIAA1NU0cXtWh9jQoAABNaAAApAAAAdW5pdmVyc2FsL3NraW5fY3VzdG9taXphdGlvbl9zZXR0aW5ncy54bWztXOtu47oR/t+nIBwcoAWK+H4rvCp0oRNjHdvH0ia7LQqDsZlYiCz5SLR3c+AffZo+WJ+kQ0qKJUVWpGy63d3KQoKInG9IDoczJL/1DrwH01Z3HnM25u+EmY6tU8ZM+96T/oDQYOlYjjtzqUeZKIgXIZts6LuK51jErSCPEXtF3NW7yh2xPFrx5UMEMqHidseYY58vHZtRm53bjrshVgXtibUDPWoNnkr1ZZyzp+4Taig+WbA7sqTJtoZtuS/XXkTFWmoMew1FTsUsnc2W2I9j5945vyXLh3vX2dmrPH1cP26pa5n2w7GZjtw7IWyZHhsxuknpnDbE2rCRA7WFqfPosW99ua10+tlAi9xSK95eS+NPHliywQxjJJB70zNZBNnt9Or9eipyS+5pmuWbtXano5yA2NBGCqbfqg+b/QwMo1/Y0RCNdr19Qtoij9RNawJrWls5MRJnu9umOpE87A3b6RjXuedWToN1ax25PcyGWQ5ZwZo/dq8x7A7VbAwfHG/uaOpOv6GmNxQ3WMxzBtVIQBExp5oMOr6iG9NeOZ9H9p0TAMN4o/JaT6oh37FQryv3tB68tZRWA3VbuIF7SMNtFer6Ta3fVKFOa9TVQTWhwtfr0iUEmXStg2qs9jlgZHvUZSN7Rb9Izbh0tCo+ggsXzA9yntRp8ecQtnoQpmqhVr3dbeNDQ242mx2ktrW6Vjt0u/2uXEe41mrXmgel12g2mqjebtf7nUO922g34W3Y74CWFu53UKvbajW0QwM3AI1kWdEa6qHb7NfrMrSGe331MBwq3VoN1ev1Zks7tDvNoVJDIN0EHXKzxw3Y1JpKs3OQFbnea6KhOlSGrQPWcEdto14Dd2q1Q0tRmrXa0bjH0UXNdSzNPZzQnC8oTJ2C1Nqjt8Wda7DcuS4IG3QDXs5okOcU9Yqw9fmS+L4LUjxthkJP+TFW+rQYuApJ55lyUBV/x1ZJNOnmzJrSWU0kzGAEeZAigEtnvm/lwEUTJ8BEyswLC9ryc2YW6ETqzNPNY+6EhkTWzJJOSZ7SmZ8288PCZCad+XkzFzKSPqUzP/wVwB2bfNkiJxKodOanzixoMoNKZ37uzMYkUiiYRSTPl0EiJYA1RPbMFH+WRKUzP31mopJZFKwn8mcmKCWNgulEAs2FC/Mo9FBk0Fygp0QKFhcpNAsVmi3NiYLXZCwZbKAVmNxocAmKhMqZslCnVzN58mkxnl5MF8rooiKp/qpEfFn+sdHpfam3O38aVANcTk36lTwex3Uhoaxdy6drYsyn4wUoxOPFBH80KhL/XRg6/WCMRxNckYI/CiuYzfF1ReK/80A/zOd4Yiz08UjDi5G+mEwNYZcxNrBWkT45O7Qme4qYg/Ym/YzYmiIIz6ZLkWeZK1HBQ7Zp72iO9rS5fDOaXCyM6XSsL/BEC0sqErZXSHPJZ3CH4ormso7noMMlkDFfB1+I+RcakGxZhZVcji4ux/Bj8I5cmvdrC37YK3ozwxOYP2rnAF5hXZcv8EKZfoSZA4+bFgRN34OjvS8I+oR18Ays54BN5OvRhWyMphPuXHOsG/OR+uRZS2Ijx7YeEVkuAYcge+xNZ+dBCXc2uvJ9zCvckI5//QBuPZLHKS7s60SmLZz53txT6IW7yjVTsKxUrPG5+vXD6G+LoTwaY20Bk6dNbxaGWPW8PQLLw3YYIpbl8GFA02S1J/aSolu6JDtwsUcQW5krIbYlMHjemd925u+IsGBp/RKsyomGP/5y/tW9GxljCCs3xLXzLbGEtlhkeD7kDWwloeuQz7fspbFE7HH+Vh15g9HNZF0/ObQ8c/T140p04RWD0sHv8RwSI4QDxXQKgfAVeAzEwA0xrULA0WQIzYljMOzeXcQPJ4UUTKaBjomDvkLNNcxFrCPXMEfFVNxgRR8Z3Or0lm9Ic4DF7Pl+kO47/NhgUTibPfnPLb1zIEZYlOxhZqHc9HyHOn9de0UdJYzEPF5GQ3ugaALduhc3rAg6ZpkbvjPPp/bDFQ6t6YfjmElunJ21ErHPMh9ESIap2m18y2z9afPbvXOdjSi1iBcuNj8p/PUrO+IPce63O4u0mUOvjuW5erlQ5YmK+W6RL3UrPw7cnPdsbOiLsaxwDeDvG8KWa0hId3wPn1+Xv9vT8FAGfYF5dUrc5frf//xXfjWJ/vilKCj9S1E9sIp5HMNP+v4+cRj1/pFDjyErcah4yQkMNsshNP/eWXhDYEvZMGT18gocRhf+4ezcZa7NR1TJlTx/D2FEbOUq0hVxHyAMGY5jFVUkhs8dhBXuw/EMsWOWadOC8K+O63zwxmi2kDVNHK5goVjm8sFPjytEUHCPgiw4ZRXQp17KEwhUCZV0ZbLiOkWqCGMCrEv//bgq96mZ46ngeGKFE7GzY7EDsM1cx5rxq4Pnd2UgwG86bi0qMZefmcK3qIS3dj4HcycJgmpQjRYlRWfQhxnfVQYq42VJ6TmFM9YqIhoUJOWuHQsipOqPJiIeL0+iVFURN2vRfj+VPes4bPiDqkjPj4VJ+Qn9wp7JRwqT8jpPG1M4YTwDJWuiyPC2QyFutDzPzIEMtQkUhvYN3+IyvAdjfuvlRboUFMQlN86KSiL7GeaGBouZl0U7XD3R44H9lMevOOb2UQ/OU4mKo/NWs713wExm0dOuLcYBCzA6++I9zf8DmbQF4N/OJo3hlyL2uKXvKnDWIMv1ht+TV1Cg412Fm/NI66ThtmE048GsEHIjgrmI5YVwNg/hEYRPOWdCHH+lZ4MG1WdmGlSzJmgQqD09f/Zuc0tdDC5g0tA342VR6XV4y3EtNmZx2InKKJ6tQbUNh40QEymIeZXY1oRLxX+J1m92FjMtuqdhmIoUREyTPfqBB0sj27NlNqZ3LOrbQUnhJRDEuaMjRqXjFSdh4myTivNriqUcRm49MfqUUBXmnWOsSslEYYjmzh6Nzg5LzHo1pSmQPWX9QTWaYSFApXBWmUTWha9woTPiwjFmoe/gNLOYiav6RQh5M6IrN2H1NkSX0mr3szmJFKKrr7QarcY3ILpq/a6Ku4WJLtzjz2uIrg7mT3GiqyY+35rokuv8KUZ09WT+FCS6hl3+5Ca6mpzPbhQlunz+vyjR9aL10omulyc6hejSavwpSnS9PEsl0VUSXUlKZ3oljybRe7aKpDuu+/hnoZns2BqcZ008tDI9cUQQzfqXgYmrML4r5BeEK2dDTPu8pNm+Nc3mX4bwu/mb6VzjNuSXIURwAp8ddxVzmm2xG8XRRJ2Ca6pGRL/B1YS6TU5VLcF16JKVlGBJCZaUYEkJlpRgSQmWlGBJCZaU4H+FEgQ3eZONO/HT3sbht9TnJRtZspE/PBuZeQX8ejIycoudi42MyP/AdGSkT/+vfCSj25KOLOnIH5GODH2q5COjrGMscL5ER2YsuTx8ZPY/jfluCcmn7+b9qKRjV3wKko7tLn9K0rEkHUvSsSQdS9KxJB1L0rEkHUvS8ecnHb8rmvB/wOiV/NtPz7+V5FlJnpXkWUmeleRZSZ59+6/yFWXPyu/yld/le2Py7PQC+Km5s5cRz6mz55jvlTkLJr4YdRaAfqqv8kUW9s/xTb4CzFlE9BtQZ8kygIK+k//v838AUEsDBBQAAgAIAA5NU0eFzc13EyUAACYyAAAXAAAAdW5pdmVyc2FsL3VuaXZlcnNhbC5wbmfte3k4m+n7b9qhHaatjk4XtX27qCnFlBJLSnU607G3tcQWGdUwltAgSIl0us5MLW1VUmLrKGqNNUgsbU2lRDC2ICI0JAgJgogIJ4b5/n7nOr9zXef8c67rd675w+V9n/t57vvz3PfnuZ/7efO+v15zvLpf8bgiAADYb/PDlRsAwGckAGC3x+d7ZC2Pc22WZf92Rdy4ehlQ1qk2LbuRC7B2sAYAKpK/WPeVl90r3P7BIwIAUH+89bcreXIBBgCcJ9tcsXaJ8Zljej0JmfbYOx+XH3c37u7bkUfeMZN7DBpe/nAJpvrLwd2tX6R9rtL35Xnrl9cRCddBD+Ryf8rwvnISP/bzrWS579W/zTh2su1W+NfS6BWjpipOKb9opohfFCDVWL1e0/m4qL9xY7nMczmJ9nv8/H3NkCZRowAi5kc3fyFDFVBYyRM1b0ppyfFLudqFUVUoo6n8gtsy0VutO9JlOtBqfVyJsDiHtxYlAkdfJu2TjcH9yxeYWAe2BtIaqp7J7seeT9hOFudYqH6+JZxSr3+EMpFdAfSf5cQmh0tXqQbNIPVWmHB4ZbxmJFkqD8j4zFqkMTm80IXZEPb6epsQ4Jo+VOkgFPDWrA7ZTdMWmRWehW6u0QvYC1EFoBNxk6ngMh/81Gr6LfzKUBk51Nd8Mhg/19kQwHChsCs3HWYaDVWjfilpMalaiEbMIkf6z0KpcMbS1J+5Ty6GGmhNJUlWlQeOAga7Su/zKZYrFTQyS8qn3d+rVNbAgwiGG4SZgpEGAVqAT+ratJhUGH9i0FSHGn94tEzDauFXp5B4IRATIdTGLGqDd8WYbEDEgs0NAe1o8+qH6XL0OpMlZaYOlf9ptSm0gsIxKy0hq4UZizW0uFp1P7M9RiFDm2fMkvxMZg8ui3IGAmazEpuf+BHYZY5izwFWF+wNLX4YliaqsAoNb5emSpd+Voobm7loPLy8urFUYIU+fFsYN0JJo5hqAG6Lk5QjcdpeZiptbQx0dZP3c+e9TMSm9o9nVvnKB5zO8iITuuuDux3qCIcY5MiZHDxbV5vrd6m9qVQpvXUh+rxFUvKk+4lPL3gxmbKBs9nJcROnwqabg7svUu5GyWw/xaONmgRWGwvJ0LnHkI2yBAmSjt4H8M5PkWPGdMWOCv03M+wnXv+eoH3azKZwA+UjjejJmsa1GM6ZorPoNjc1ejMXgocYHKi2/TNshTmiXXtj2nEzwSjrmjoDsof5A89/jtyF5keAd33DVEgY6nzwPvLqo+Te/vLZ7AecJUK3p861/H5Tdv8FVIn0ZXnmwOSSU7RnNAXl8iSCc9g4eUk10RrIO26cHHTesfmcLrWjoXK0hvYMqcZF2RccIKEwnGOqIodRVv9wjVrtKHc56w36mmB5wbQzOHVj+U6ohZs/hdFxLgFu0XSKqo7zkCC8KfqUQKI2L1vp61ZYAqMRDoVtBrDyoSsercVoZb8YfnmzYVeIIIRZBTfTWAQxIALmTJkodiVCHTh0tCYLlUW5I+hvavdTNzrfZGA0+0LyJaAuM1eOuS7sUvi27dfvHL+ekTuhfcTs7Jtx43PaqirE2ezAxbiMsP2qTlHBYuTz55TqyDxoftudK1ncKwYt4SdTuGlQbLavh2Mr1cZuLSBmLSCerbBawUR2O/zUQeyf9+7Bl79cUFbUPZhv0XXo9qEDh44IQVIjiHxbQgoqH3OrYbYFhFkZCiBw0rge/vnUC8bJoK66tPxWapxR1z7qnf7ycxbS7/26aetBTKPQfOp6kPtFQncG3zN5qCF5XP9eqDxjJlsUvYKUp84mz+ACW/20uoQ+XRLLll71IQOVglFtVIa6rgoRNNoT5n8k0qhraCET2bla0wByu1uInI3MGDCBSascDmdUOtR0wCU6La1oPD3vsncrVTibqy/RlZzlWapiJ/ubjokgyIDhyfIFlIOXsHBTdUhQ08FLkgeMrastW5BQHTaXHQEzV0ocvXmndWcm6hxv9oZlBJB4f+T2tdluEU/7JErNaawywxyRUGJHOkSijGWibqE8uJ50BMnZTOauQbU8aE0rR7wKGXrQotj47NqxIaU04uWwxGwsfQbam/DOTEhA9GaK6cLj2MmA9HRLYTvISNChTSWgzundD80n+LKJiS2GAkQDHotQjf4yskrPbKEsfjmrzE+7RZhFGDczCXIfFapYdVH4HWHeAjjF9pFeci08aN2wzE8lWWCeZddKi+qbDwGvIU0dg/Fb7CHYZNEtWUTCYpwalq4vDSbdmSPNEkIYi43XW6UukrJHiZJgNRNLQmDvRf1TTGQCJPocAMDlTuH0DbzOzFw5oa2Uq2iB6mj71vFYj1WvnpPJ79gqb58seh2qo9o4hGHzQ6vd20721y3hlzNzspCO18pybivK1oXfGy/PA4R/gWyDgx71531UKFbIn+6snvZxTJGm+qJ8hI7RHGhXsPs9f+bXQS7WtfdmO0xBvQmM5/yhcs/Hld5dfqQnOXhufxBOFKJhVDIqGmqqNu2vcKV4PKIl5Zo7UtyKIsMs3BbrqCb6yS0IqV1pV3jj71ijA7zwjCTGC7ouI4VeQRST0KlcdlMpHeVCgD2WpvoZbzFh0wKVzUERY73jScGYxJZWbo0mTmLBND4nrVX/AvBWbNYWHSnswoDeFR16+jzlecaliT/yHC+c1P6UBs73yOqeOF2KTeX2WzGRlc8oiHizQtXPrmHxMH8zs7SSDQ8fTkog5UgRYrTgtqM18BUypIJWPosDJek1KzxNM/Gt1jfSVzFgX20t3JjOkmcmQH1JtzbE5X77Ko3Y85PE17Em5ximxJ9gktZlUD5ZkYRq5sS8YWu1zPwBYmBFa6uvnPcX+52VhT/By1dXhlcX1QQaJRbCsLwkwXAWwr2VFh6kLmygIjwZLsyhstnNdVqHIYEBRlnyGfbApmYj9OhnkBVwEjuEHT46xJnNvZPtz2idc4ieIyxctLAkSF/yEazX5Ec7LDhtHY26/DyFmJGRZ6GtaIZ489aZ/Z3jaZ2YiVunfOvz2361z28Tpuev0X9ti/mknGYpLEEYQWinevttfmxtW4O5D+i19FoxjImh6gwzeaZc51pW8Jr2V5wbnzKunHk9oNWu8PSwo1H8iusaHUZRsWIum39P0p3yj4F8yuB6OHJwiCB1w9FjtwJax6lwG1GI+9rkjcnIq9jU5bLppOmye6HEU4IhxccqbtocsyHC269QPi1YytxgJiKiZGJ5KKrkVsPkAtFBL6J6brXTkDLZb3Ir3ZMyzDlAma5j2a04EAnYelnydZetjzbTIXCNYPH4wMIQDANTrYSgoLdUrm9CgzJCvBqBRj6tBHTGwsmWVlFY49ViDE2XaVyyIp11BwA6ZVt76MY4ve19Jcbx80WQNgG5+Czl/oPC44Q1SsxiaqBh6H7VgrY26mAzNoVivuscA4tfLkYlaKenXV3uuuCRfDwqRFZpdBB9avlV44G+tBXKMUCw5tV7N2vWOefHq9cKUoFSIxYCWhC7r9TvB1q5PR41caWSk0lHiD2Ttv1C9K1pQhQ9VS2Ig1fBPTZnOheuSSxaZqQZc2V+b0Y3VbAbHrUIKZaZhkFyEYyKGxKxOfsCzLv2zXIyiLChoLy8lsh7CaOb4uJkS8dlxrgEHctsaj9vlGSxAe8oP06gbvwWghk9WqPHjvqeWPoI/KZ0uc1vBaxB2fJGb+aGMeGOXpFFb3+8muQzGWcGrHEtmWsPnkrYNXMtwfWaki8Apnvv8S+GXx7E0YlKhMn4WQPAmNrnJNFHBV+oD8OyASupaAbcjfjX1GguHYqR0gS//Pnkf+opq+mqT07tBgC6f8uRVYiXdO/py5pK/7Og3WKDi9kIEE4aYFRkrZ4HI3cBAD991y2rgHMOWx8FAO66yUG2BF/+nwruujWt9RNCN4RWmxHCxLA4v5QIyJhh48pwMJiySG9aqZmuiFff6meiHJ56QzrD2pSyCijrJlvY4HE8L9adcM+SFzMuVqvvlPL/bv86b21gqyy9yA/Ysjp8jPdn7lV8QdadIJ2WFze416v8LmRhNsTafut1W3K3wBJFkpIGaBAUtzqvp2EVv37rXF4fmr64Grc2XSAv6/G1n2s3JOucbl4nmahO3rJRfAGbU9wHw2556n6FHCRPv2pL1bEErSkdZJqWzFtvfywBQ9HLM1fMtGm2hdRCOKVM1vmtztm8Nex//4vCpuWZYkJoViy/ntbyWIm1NK6EiRGuLrC1/d7wt6ZfblsERksYrNG4larsRsUap4vLfW4qV5cNtoLpeuOiTml1F0jYwWmUVeYXBvVhDQ9u9pP/ioYNJFTrTfyMc/YwSLrU2/tNbArO5850W4YLXVlGHnctJCr1bvoAwyOGebWJUHwHt42H+mbEfUbMzWaBYuZ/PO6pNLk4ObqNY6ZBF5hoS+Wde63xrT7aDW0nI9+PqX1i19Bzqdnyw8utN2qfHbnZX7ttPPNqf9du9Tt+hYxjGLBIxhswzqZYY0dTvO678OxsefOH55qDGuzNmz/gfcWh5YC4tB05X/fn86zEiyuJeaHPu82Dzzt+LLMtXgxfvcF5dikDkGFxKVnv/UyD7TYApuvl8bNh54xTrqVfg0SDO807ZJt8qXk10gNg2bwz1WFbHjz0HBJXWqtQFNjIPHIhwNoEdxYMG56cZxy8KyBsY1Zvnmm9oZBcNRat4zE6aEguVW4I6KVH366tWdPweo8ZMNtlyssU7Cpm78SO7eqp03v8Dg6ItXW3v83kfn/do2uoQdm0mL8mack9D9COLG7Z8dKcTmmt+MDs7Bmnghd2P4cd2h3Aw9/1qCntF1negkD4ce4KsvRQ8ty8RNkwWQoZwJ/+JQmIJTnAyeTwh1x4aZNIyxc8B/1rxbxeKZZ7Sw5pbJxuvfHY7f1iCMrDrR/t0wRiG3KkO+b4qeUoMKu5VNVOPXc5ygse/KwMlr8cY7LelMA64UZO3cbP5PXhdArkkSxVO2Z+z2Vzr2S5EZcBP1mvz0kS3N99XKyORjK2evjjtA2alfBv8dkbNt0dpNHJPMYpK6tqzDb04cYklchklCzgfUSyrmAxcywh5a7PrtU+1rTrfygjWtVHFG0pI0KyQKMvgli21OAmqCymSnuTvrxrpFTzb20HpJ1B+ssXl2UccK7CzjxY9HMjXtxlWjoofvsv6gi31UcF+h8O8f7d4oubdgqI6G37rD6HTWew/Fj1Rv5hFGNyPPQKcsfBwwTiw/fh2UCsebWySUBpsejP39KRHmVXR76b4rvvaCN4fN0R/YPBqy3HSaZfk0fzq/mdAy3qOCXd7UUnoROvxTgC04ZrifId5KZbpqzxzNLH5iXbLJqDKlRXfYMVTPiE0/hJcfRoC8fyJgFyymVb/YHiERuUysckdMEnchm8tDAaNTQ/6+/Cr4uL+ZsDMoh2TYE9Z+Odo1npNTpk9uL4zsIoH46KHhtBip8HM7q0YbGC3/2pUZTJv0k2XqP3lc8iE1crjeuBPHCI9raM31HZsBhbX/Vj1DRueJTuUEicc0LuGCNB4BIHpl3Z0P5Xn/r0+mUo1neWDLndSVGvxcP70yRRrMEn4kM+FNYGRp2ts9BnlW1PlFnWOe74obZUbrBEEGLxvayOrsoOCadMMnboxaCfy/kAYRauPrW95PRLBlozmqMffyqG6B3t3QTZMY9mcjN/E5WOzAcymL8TUuzSnTwYnq1MhDhqZ8YrNXNAZG9P7IHUg2kC5a7QDGSKfcTMU7xtTqYelLmDRL2AiKYsL7ApTq11DNtVxyeLRGpR2HM3VvXGqGs9ezFwJ1Uggrye3PK8IahULjlEUgpsdCi3580VYr7/ya2KDJa5eW7HkQtBUX4F5LpfnaXnusuA2OMwqXKCoHiyPmiF0ShzkWTHRQ3pkHjVAtLZ/ldA7G9y1AiSx0CJ/JpaGAcZuIM+pmau851CLqWIVNF3orQ27YzvuqW+Q1OhP4+XRK3dyeGU0iGtOgTjdtoADS5sstF3GI3yK/SuzLiEyh6nq+OcwNvESfJSeF3VHfVR5BAW4Vc4AjfjPRcI9HkkC0Nt+4A0DxZZ8W0VGjsQgPwb3ojtLxnyvZD7Xkz3mafZ8u3hER5C4u10N+aDwaFqoBkMkIWuNaM6/xsGAe67SBJk+A++OrFEYjU4/OvikkUj+Yd/0dYPdVbtrzoygQ+Kslk5oTc2M7czvdVUuyTcOz0sMM/2c4cci6XWG3QpB06LNZkrzIOh6ICM5UjKZO8OHXr7iPPp8zjAnY9du7UO5vdHs2Q2PtoP2k91VB667NT/PjbzPCDg4k2G1jC9Jr6YuROLQJ1X4UfGDjy7HVN0pPMBx3vFezw2SmUBfY1ydht3QaH3c4svbpNtnwS/5xLtUpwgHqE1uwvkV/S9fu5tL05y3nafI/ixd1aGXUqtzBveOrtM9Tr6FeM+qstIJy5iv9iB2E9U1dPT+vqMqUY45VNEUZC84zWHH5105/UZVu2rov7fmBU7uxtReZ0oT/JWbnh0DQxsKXIbkxvz0L29JojN1UOidxYdWmtKayz1gWUe//ftUWf/3hz/H14UejWuzRTju+JXqvDcbMyGbRZGVk3EG1Y7wcgaF+8svebxdSSiem5WbM8ye/kNWlrohJ7Rk5h39RIeBQwXyWpuqi+5j01JJmAvDoRnUcX+GNdNxHAJu4na/OIvouU5ps4v9jk7wTUs41b9c1CyWg+4VZKknF9zgbMh4BXYw/ezAlGTqBEsrdT3KDgvF8DCrLZoNh3HInogqYGaoJhv1KOctSb866lzTj+qQyVvkOjpPNxoxpnK2SU7WEZJAGXbkH7qQMuDEUUDV4Xz080hUvISKTmHvO+Bn7t93ocLElKWtnuSXoMHVzErzeTnGh02v+cyRJgpO8lxJnnQmhEoyipBdsqE9/qE/xWgG7iigREPrWuub4tyXiBO/Vz8yPXJrctO+4vdqJHcintepEMlreK+ctAAKIikiOhPf3mk47jPz7rCJxVB6lgkpJu2aMSsWz//B0w1GB90MUjao+PZ+x3WORVJnS+yN9ozNEvpAKYiKIG41OXiHC8ent8R4Z0d1FjKL4klajGaRjY6TrFTPWtL6KZdHjD3fIHbXzzty1O+E1W/bux75kTJ5Wvv3R9SQU5vjj+GZR1+IGx473rPmaRbAtNADoW2qhiMl9oFOatgA3Vj3MrttUJcr9nrkSnt61hrQtFl/1Kv1uKDuEkOSq95QJtalOMppMX/EC0/B2IdOWLEr8MEsWAeaZiEE/WWlz7GqATI3JMV75Hd4afmljrZV3nDIx77bDpoKA2zFpBpFLI+f4Ldz/NOXQjORm4vu5kbfi9H3BRACpf8tOa1Vl8boh+O9hnaJzLT8t/f1BE6xhwvvjxgOJXE89hVqiN8+ZALg2mwSYmp4sQTZdhnyDYQZVnjMSyeOplnQS1aaBW75UFXghNx7cKlYnjhwczJ18rmRg0rgVn0vYqFkQHQCYSbMcQ130FUF59mwsDD/JlC87754bKKnot8/IHtdAQpet9RonxPuc6w03AkoRc2eCwL6xs0W3bb3bhTm2r7g125XU7xkQGXfGhZS92oStZB7CXsht+qanB9mV+isLhomRbJvlMQNFiHdq1pYq8kup4AMswGQqRF0Pe3aohuMn2VxXmxIfIawcQyKimUGSD158VNb9vO1BkPPLJP960LQD146HeLPZkg1kBmYOtAM4hQjoMl7NJrMRS45BO4rn5j7WsBa97D5H3JfpCj7VjJq8sR7yGXRauZrARwS2WniuXA4KJZWUDRZf6xa8WVoVQUbGT2yT6vpgPs+DZzmGpPGCM43fd6qrhzoHENxqSIb63DghHYZj13aNA2rQuKyl90u80oDwVdtH9bNF+1L4g6X7fP2S/6njOtluN84ux4yftb+5/I0FwC1+x7qpK1bH+M4aaizTgfGvy6p3kAPusIy/BsBnWVK5IO3wlmCt9dai1d/ggKUim0xy/bN18veh8EIXkLbfvLEZqJDC8Gtp0djsnDEmhEJGG5LRgUf/spl3rNS/LKeRtQrW2OzVubn36VS1eMK5TLkSMetyR+z0HJ57lkhfE6qw8rVzUgLFUKBk7s0v9Zx1eP98yXXVcIe0o1TeOT2kGGzBs61LYouknSK2CqmL6KykLojGmFJEkMWoorO86rJVHVXV0HS5BvuvHHH09WXA7VMEr2ZIHyyY/AsMZWpF1erLdo8gLDh+BS6lS7szO6a32TWbRs4FvpeSEZ4sFFNBZrRe57z9DpZX711qCmshn3rv7bv4sxxy8jD5lHmIV6HnE6/Htxf5W+1MGOF6Mw72AcDGlcao/XNAjm/7u0k/sT4mktKlQkFRx4rkA+HCmCuA1UeFEDfKgh4O0kppXnwvpvcpFX4YNe7qcJu6yaUUtTf6ZY2hbavfn7+J2YmjJRkHVnZuaBx1mkWc3c4OHtIf/1Ef6cNbiQem7rAcYev/62xft7lUyUNC3jnlCSNa1U7M4iWTUgy+z4tcCtHu3uhyMDDO3PIjWMLb7/VlYE3N3MfTHj9ZeLlzIFcdy2sxU3irykbKsN9lJd9taTkJ/YwVDJcIrzzTyXgrVWYNP5i5zav9oni6HSGY4Xa23gDLf+7SR1r3uVn9T8f30g8799UvOP4B/BP4J/BP8I/hH8I/hH8P+JoIGdCBwdbFgZDpbddb+3iJedx0ObJEyBrOelL/4vtLa/sxbhWescTvbGdLZJtmSEa4LZ4GLij2yd9EsYIZm7AHeRq8mbq8k0XNNSXmCoKdigcanHNUtMx0jp0yYQ7d5ML0vGh8JFhrW1KCV7fYLDlSno8hw9XYXcCwCs2f5EetAQngKV1EAZZwFnvtrsMZD2RGrgPh3FLBwl7F4LkRyoie52mMkqHTFrL/isCl6XeDVZw0Fi0Lj66UnvxpJokWoQZrkp7nJ6nNlTJqB9q8ZTTIoruvNR+4X4igk1mxahmXaVY+y1B3BbHN652GHUZV/1Tst2MBMe0LZy5nRnfuMVg4b595EWShXR3Y2vnb5Iqs/95KcpGeS8u7+31zf3QUYCeXaTH90sseUslEU38l6/u1VqufgsOWRUmCXyVrEK+SicFa2+3Ws5jw209Um2B7PRUh60eSabImoUoMFSw/V8uh5Bem4q6yazfQtgxqdDf65/Njx5qD0hxWq+CjXSWrFpAgBwXzl/1KMbK7/+8qYJTYtazw3xEslmnlnaUU+aPvQUouVy+u7pDL7yGX9rbabfLzZTNjHHKeNRltJpJ+gcfcbxm45g3JGBBSSV980XvxvHZ2nHDTw+nBbAyeRSUbSOR9lBzBV0GF+3NKfKj3csyszS6ctwOyKcaA8YM0TuQyOYrkUFIDDZiVJnCO5mWnv26jTIbEWpXO2+2DTbe/40x1iySrGKP2yoe+z71kJ0Nl2nRfkYjuD13k/jkCFlQ0VAcmMO8TBFSIaosZ7gDH2HYML+UDHBc9wr4VWTuwG4AoZWQ27ccjCR9qfxlMYpigIpdtDYfuSrHw85hitE1HQj1FBwrG+4izSAwC5hWbDEnbUg7GT499QxT8eaUJhJ5/mOpGI/Er+XtA/vEGH/l07uC/DPzFpj4lQrchfm6D2+RpTCIQXzwEL8/ieK9fSaz8NfOj9sQ98L9QwNIMwVDpR2tJo9GkIg7SV7mFs/kLJA8eur8B6MGV/fnyoP0Lej22GpnvdDPafCIg5dt45WIj/4FW6tvchs996jO5H1fVOx+ejEWaa4+4R0sWGtIHZoJkvQzvnslwqyvpLjZiS9nGf5ZnBlw7SflFojx+yK4xjhYWgxFRrPiCGn6x0F1KnVX3fesTHBuVk1N/ohcy+TtZrIigm/s8Zu/zV4vx21w50d+bguOYcMj7l33XO85xNe/OBtrPdh5QibmARg3PGWoNa2jS5hw55+K7bL5oPuoECHg6VcFQwjOAMGJ4dIXXhuhrNq9/gxIJya0IyIk7KJ1iLWxhwrdLkLTvQGjIVHNlAXe9Lvh95SDWDEH5JNU0EjsCJz/xPePcf3Nvc+TpFQiJcPeuJyrmnquGzK0Was+CJQVzmoi4fH9iQYjd4tuhe4FhDzsCsPr+9l9YGUih/FP05XBxt5RKk39xvsWsrVlE7Z3OdHNwkzi2HnKIz+kHrAW5jphQkpjbVO66+3mRg5Ga7v3IKDphYhWiOSEBq59niEEMS9ZBy/vqC5ueC6ifAgm/p3l8JV6ScYqfE1aDrcq1OwGIf6DkLqbe6U+BuyEOlo71ol4peRP5f6U1wnkv2SJj9qNsp1Fh0v2OjuZ5uizS5M5WsBb9QqkLeowg2LyiovbldDlXDNsj+a2T1K5qqq+HDVCuHCr80Mfuvbeo8RSEmm+8TOtQ+GHaXsI9XAPegzuDnH/pUA96CRso9RicI3asAo8E9J5lYlfIYcU252xCOW+G8IfZrVHrCYjY+ub0spk6BPT3PwTvuEFP1Q1agAGbc6WfD43RWGV5Fgy8J/uXHNDq+fbLlxeAUrPDappmX8aDij4PUBhdiCz0mF1d8UQOEYuADJcKuEL49f0gjYFY8Tz7IfHvV5yb8Pl4P8WDyEOAyUZ6pRzQYoMlM3WTnkfVWHo051UXzJL2U0Mw3bSsFLm2tl2F0l9wIzCR33Qi/7Fr33pZ1iJ8zEndbsKJgZybu3eEKzI/vklNs12pp/ozOqwxQI93odWyKjceVIF6W8C/JSnvkQ7IOanJEk5Q7FlO+pYuvwdac6J5L5q4+jNf/y6ly3gIOVeTWB9EcUKpBfaRiaGdEHwrr+TNCHlh0ZgZdmkU2/65b+oW2JWH55yUdcMiDNh+se5ghNVwyMs4fKv4XUGmDlmNpNi6mEkPhlMAYp7LWS9uK3XsYNW6iyklSFjX71+cCtKO8PZvLMvLgbJF5B3rZlYjPeK+1U8rMcN72a61wzhUJxFjxIhROkYdalkqjZpD3CKapSTGUbriB+y8Fza/b3D2csa0qgtfB6qB360lPK0H5ikCV1o/ZZdkr63GMVa9Fm3PgX0MH1kS7piGs3TRVxlrf+Sgn9k/CdUvxt84uRxhZln/JlQT0fMTLxsmwrxIPWwF1ATIjfPrK4JcMPpQbcSiKdXvpQyIYTi+Kwq6QzIvxACl+RzKblRSkgjCGJZAETSy28xz/m5lzTSA7xSnQW2omICKxUKVUA61p5Z1KsRApso9VRb1uk5EhGIrocuJ+p6yUXPmebUkITok/aJ7K3bCPWwmdz8JfIDdauEzdeLYQ5pG1FHVMb2N949q5rTPEYTvhE8QEVf71ffK1w/Nn6tVRhykwzwVmeWWHhyojtJfaLUnmVs0Ff+hDdWdXZohqn4NASyylO5URANnoF/ioK7z28HtssisVjxDjM+D4pX7DBx48/SvZpBAcIJBBaUnHa2me4onhxwVNkHTVHlVrutfmytdkYtpVfDCe8MeJm9FGgfHmG0Wud1e/QXGJTALlDz5UakWWuZLZUOWkK604McQ5SicSlbvQrZgSGd6YuCF/ylzS9SsOGuyQf96pWzTV3Ft0PjRo0WH9v0KD1caNTsN7JcdpccgLK6gIMYvmR2uMPhPV2GWsWtTHhQqXNeaWMV2qzTlbSC/eHYjHgKnYQXo0h/gzIa17PhTp+GSkLk6usvll6bvdSNwQZ1ZET+2u8pBYTS5oD1gtz8EA/xzjqy7Xi5YKEXvWtQAsmNhYNNhe97oU4PqKMLYkwm6K/fmDRY6//4bT+h+tBDQob9DkpDBgrEARFeUMCVrrOSMNDDCSUwnuhWHB2jpsCCdDdBccETSmXmE1xQItbdVQkIyycay3SZ34VeagSB8xJf1jwYBiRkb1WmD28/qem9M9Ibz4uRxJVJdoo86f0n888OcVR+lRpDNSa2n3JKXDBayNZcItmLSLBm3/N0Z0inpxqYs42Nhdv7Wqy7GFWRtH9tj1m+YctRtSdC1zAQ1wHPsi2G9lOTyN7Irtp6i9wOP3NOdmGwHjfq7n+TrMBluFNWgdjlsFhqskS7R19zpu9dXw+6j9v4Fw76Josq6D3Bu8jSTZedHcU3ecT8delk9CNSdcxKa95g0fTthK31e7rAjFleUZh2zczW4lLw4tSTtUsTzDCrxyTqYPJ1E2/4OqJAhOtgZreHcRozdi9TOesGA2GvnalkqZlA6kEsa+KviC8zJ3bCi0h9MofydI1wubaEloGzkexWqbtWwNokw3xbHRQht4hQJ23ejMhlkl7aU68pbnofNlIptBurW+M5GTVfrRp/mGxG4G1VspK38O47onZegvKkfsZROsg59tcb9rtfeK91dQKD8PQ/DQa7+DQkRNHAXdsv47jpAXkD40pT47AiJl5DFFKMuoDc9QaqD9Oq+pybC/YYyU0sqpCrQwFFOwCnjD1NQVWiWUICdMgAOCuBDePu2tK/Rx3GtzjQ0/36ilinJjl6OZWzVn0WVsDF/GugcyLVyXVR1IJcZO64NIaAWZTAtRc6348+iJe4Z2Yzw8xBwDG1jMifOptjn+KUqjXAhfTOBFnD7SFAc1Mp6JS7dKgcQsfgNKhbOkQJxXsk5a09b2C+L94pWy0Qtycvl9W1N+1izwcKUutAqe9u7e+bRCPippE7Bz81jcOBadk497mrf6ZHL+0aQ1Ut2mq+lLWMpaRt2AiyrFtVIks9m7dtzUKJTtclB0Pw3jjaZu7tV87habpyrtsfepg853jlbLLP977H1BLAwQUAAIACAAOTVNH15kSKV8AAABqAAAAGwAAAHVuaXZlcnNhbC91bml2ZXJzYWwucG5nLnhtbC2MWwqAIBAA/4PuIHuATU2thczLJCn0wqTH7Yto/mY+pnPXPLHDpz2uiwWBHFxfFt2W/BH9ya63CZT8A9htoSYU+tczDjlYMI1AkloZ3QILPo4hW9C8RlKKEymo3uUDUEsBAgAAFAACAAgADU1TRyoNwzZRBAAACxAAAB0AAAAAAAAAAQAAAAAAAAAAAHVuaXZlcnNhbC9jb21tb25fbWVzc2FnZXMubG5nUEsBAgAAFAACAAgADU1TRyXfYoO9BAAAyxYAACcAAAAAAAAAAQAAAAAAjAQAAHVuaXZlcnNhbC9mbGFzaF9wdWJsaXNoaW5nX3NldHRpbmdzLnhtbFBLAQIAABQAAgAIAA1NU0dISKwfsQIAAFEKAAAhAAAAAAAAAAEAAAAAAI4JAAB1bml2ZXJzYWwvZmxhc2hfc2tpbl9zZXR0aW5ncy54bWxQSwECAAAUAAIACAANTVNHQVh2I5EEAADcFQAAJgAAAAAAAAABAAAAAAB+DAAAdW5pdmVyc2FsL2h0bWxfcHVibGlzaGluZ19zZXR0aW5ncy54bWxQSwECAAAUAAIACAANTVNHkkawmakBAABDBgAAHwAAAAAAAAABAAAAAABTEQAAdW5pdmVyc2FsL2h0bWxfc2tpbl9zZXR0aW5ncy5qc1BLAQIAABQAAgAIAA1NU0ca2uo7qgAAAB8BAAAaAAAAAAAAAAEAAAAAADkTAAB1bml2ZXJzYWwvaTE4bl9wcmVzZXRzLnhtbFBLAQIAABQAAgAIAA1NU0f1i9p5ZgAAAGgAAAAcAAAAAAAAAAEAAAAAABsUAAB1bml2ZXJzYWwvbG9jYWxfc2V0dGluZ3MueG1sUEsBAgAAFAACAAgAMwOBRM6CCTfsAgAAiAgAABQAAAAAAAAAAQAAAAAAuxQAAHVuaXZlcnNhbC9wbGF5ZXIueG1sUEsBAgAAFAACAAgADU1TRxe1aH2NCgAAE1oAACkAAAAAAAAAAQAAAAAA2RcAAHVuaXZlcnNhbC9za2luX2N1c3RvbWl6YXRpb25fc2V0dGluZ3MueG1sUEsBAgAAFAACAAgADk1TR4XNzXcTJQAAJjIAABcAAAAAAAAAAAAAAAAArSIAAHVuaXZlcnNhbC91bml2ZXJzYWwucG5nUEsBAgAAFAACAAgADk1TR9eZEilfAAAAagAAABsAAAAAAAAAAQAAAAAA9UcAAHVuaXZlcnNhbC91bml2ZXJzYWwucG5nLnhtbFBLBQYAAAAACwALAEkDAACNSAAAAAA="/>
  <p:tag name="ISPRING_RESOURCE_PATHS_HASH_PRESENTER" val="29ed6b8e3f73623fe9d26ea62c9f74d136337ba"/>
  <p:tag name="ISPRING_PLAYERS_CUSTOMIZATION_2" val="UEsDBBQAAgAIAClSaVJcrbH4oQMAAO8MAAAYAAAAbm9uZS9jb21tb25fbWVzc2FnZXMubG5nrVddc5s6EH3vTP+Dhpm+3aa9b/fBIYNBydUYIwo4TvqiUUBxNAXkInDq++vvSjiu3TaDP/LCGMnaPbvn7K4YXf2oSrQSjZaqvnT+vvjsIFHnqpD14tKZZdcf/3GQbnld8FLV4tKplYOu3PfvRiWvFx1fCPj9/h1Co0poDa/aNW8/35EsLp14zDzfx2lKxiFm3iwglEVekngZoRELvTEOHdfrCqlQzZuGtwBm9GljYdhgHHr3OGGpj8GoMU0zls7imCYZDhw3exJIy6orrV0kNapVi3S3XKqmFQWSNWrhLzzPwYN8kKVs16hShTgCQjohEQP3Nr7NMglJds+mNMCOi2v+UAKMvBGiRo3ghWjO8RHRZOqFG+OB1OdbvyUB/gMrt7IQp7Ey9zIMIJNJD9xPMCwEbE6yfx3XB5Am98+yfUIyXTagNyRWvOx6kjaKHHI39vwJyyjz4piNZ1n2E/eY59+GTvs0yhIastiLcMgifJc5rnkedy5O8K3jmufguVmS4Ai0GUKuGUmtUH06jUNshXqvOvTEVwK1Cq2keLayFHUrG+C2BCLMRq5goe4GqQ3o1IO0JzjNEuIbSh03VU2z/qtXe9c+qQbcaVT08imsT8OD2V82QoPrng1lKgTqplAVl/XFkGuIEcox9tJ0TpPAiL8FPXK05Fo/q6bYi2/X0ZBhEvkUUuhnO8ZNdW8NA0YJ3atpRN4OGwOUns3MhpE5iQI6Z5kVgiGj6nQLCa+WpWiFRStNKDy3WXkQjwqYKQVf9VkD75amwQRNoUa8G8zG9A40AKKjx5ygE8elk2NO3OMUAsLp0JnIuyU3ffmDOl+k8yLNnBsllOtNpzTMraTqNKwYNkFANnp9cZybFH+ZgWKIF75SAb3Vlza9kCvocUC2aAYdQVH6OCDRDfsyI1/ZtUdC24F+pZmv7UjgxYrXuQBic95pgdawV8jC7hmJWf/fO/kf4u2mID9sajkK8N2HY/Hslf8r6uNtK6plO+TaJGwD/xQUppxehXBI6Kf5307sN2FmZ8afzc/eXeIYjgZBnJmpw9l6UyRWKQd3SSuU09vjzszaa2MZyUK47kRgcLG9y5WyknCTOMDmbIpNRlNoNn3z2YtkrrqysMIq5TfbgGAwdZX4fRo+NqqyqyXXL4ntG+DVOSj64JLeaXzEVNxq42B+dqRxOkvpbGwxp4xeX8NEenwcOpERiP1NLiS8L7ZKVbD0C9Ltm7afJqNPO18q/wNQSwMEFAACAAgAKVJpUhUeYBujAAAAfwEAACkAAABub25lL3BsYXliYWNrX2FuZF9uYXZpZ2F0aW9uX3NldHRpbmdzLnhtbHWQQQqDMBBF957CGwhdh0DXpUWoFxhxlECSCZlR8PZNRG1p02Xe+z/DjGIUMX5iXdW1glnoKRBFS5xRNe93tgwLXr1xIIZ8woK850omNyxRaCMyetmUHsFyyv/wY3hrYT0/4iNeMOVCZxzqS6mwmVzysJhpY90aUI8R04AvmHPoobd4w7UniMPjDOwb/9W5mzabHd5pQB0iuSCq+UBVutdx9BdQSwMEFAACAAgAKVJpUh9UimowAwAAxw4AACIAAABub25lL2ZsYXNoX3B1Ymxpc2hpbmdfc2V0dGluZ3MueG1s5ZfdT9swEMDf+1dYmXhcA9omTSgtYv2Qqo2CSGHwhNzYbU44duaPduWv3zluS9nKFr4ktj1UTey7353vzuc4OfheCDLj2oCSrWivuRsRLjPFQE5b0dmo//ZjRIylklGhJG9FUkXkoN1ISjcWYPKUW4uihiBGmv3StqLc2nI/jufzeRNMqf2sEs4i3zQzVcSl5oZLy3VcCrrAP7souYmWhBoA/BVKLtXajQYhSSAdKeYEJ8Ba0RCd7Qtq8igOEmOaXU+1cpJ1lFCa6Om4Fb3p9Lp73XcrmUDpQsGlD4dp46AftvuUMfAOUJHCDSc5h2mOnmKw5sBs7p9iL53EvzIqclgz9YyOwsVLu4TjhHI640tjOEKtpVmO+ta0J1QYnsSbQysx8CGkmYUZenarHvydOCFSV5ZK27bVDhE/Da4o8T2YZKI2jC3fyVgJjG3lFJZJMeZsSAseop1eg+yj0F5EJrQAsWhFxyWXJKUSkwuWCsjWusaNjQVbJbW/lD7UQAU5k4DVx8lRGt1aD4vKcqoN3/RqNWN8ZLP2V+UEIwvliIBrTqwiGF1X4FPOyWYKyESrohrFErHECECLM+Bzzg6qUC2B9xm6RBOFQ00sxVJwGyx8c3BDxnyiNHI5nWHh4jiYwG8+CFxSY26hdOXjTvpl0O1dDYbd3sWOXyBlMyqzB8KxnHhR2hfh0wWRyq70MBwZdYZXSWHAqrk6a2s+Pg3risY8P1M27vANFE7Q58SvA7KBfsGUv4yVhyT+jx7UNpvTWbXR/eat0LjFAVMSmDiRYUsCueyANYAZlURJsSA0w6ZsfNuYgXIGR0KDCGjzeA+DPpZp9TaFGTZJpRnXv0eyhcRGmfWVLnwyGfHnXyvqdkYYs1Hv9LAzGpwPRpdXo97FKJxGa/V4a/dMYt/Ut/d4f2i8xhZ/cto7rxP5IQahVoZ6aS3ccR2p4891pE7DmXSycR7VcgF7zDTsGewyAgrAInhFFfOUr4JQbc9cMX/NhvkHVv/6Pglrrz/tHQ0+HX/p/u+74KlxCG+rO1N8516TxFsvQH6mAAkFXqv8obi+NbU/vN9N4u1TjQbS7l4+240fUEsDBBQAAgAIAClSaVJxV5SdFQEAANECAAAcAAAAbm9uZS9mbGFzaF9za2luX3NldHRpbmdzLnhtbI2S0U6DMBSG730KgveQTY2asCZu6I3RLNle4AAH0gx6SHsg4e2thQ1UiOtV+///19OeNjInqbwWtZGkNv7KFzeeF6VUkj4gs1SF+VbOmiezjZ80zKSClBSj4kCRrqD0xe2bG1Hokv9RZGtey+SQ4ljmYf20ja9Chhr328d497wE1FBgkEB6KjQ1KrP53Wu8iu8m+WE6bUhkfnYHGqYDg2bBusEoHNe9b6DFFyUrYNtnazCaITnn9ExJVO81GtsuZ4ocSmOJP/p4hH0J3WUzcwZmnCXkKCsU6znEOT2moJWFU49djSLXaIv8EvskKkhKfMcuIdDZ5yUy3H3R7ml7x6bCD8pQ1JqqmqNwIrmHGZ/Bzu1XFl9QSwMEFAACAAgAKVJpUtebcJYrAwAAbw4AACEAAABub25lL2h0bWxfcHVibGlzaGluZ19zZXR0aW5ncy54bWzdV01PGzEQvedXWFtxbLaolwolQTQfalRIEBsonJCzdrIjvPbWH0nDr+94nYRAA10oEaiHKNnxzJvxm/FztnH4KxdkxrUBJZvRfv1TRLhMFQM5bUbno97HLxExlkpGhZK8GUkVkcNWrVG4sQCTJdxadDUEYaQ5KGwzyqwtDuJ4Pp/XwRTaryrhLOKbeqryuNDccGm5jgtBF/hlFwU30RKhAgB+ciWXYa1ajZBGQDpRzAlOgDWjARb7zeYiioPDmKY3U62cZG0llCZ6Om5GH9rdzn7n88ongHQg59KzYVpo9GZ7QBkDn5+KBG45yThMMywUuZoDs5n/FXvvRvwnRokctkw9Rlvh3qVdguOCcjrly2RoodbSNMN4a1oTKgxvxJumlRt4BmlqYYaV3YWHeidOiMQVhdK2ZbVDiAfGFUr8CExjojaSLZ/JWAmktiwKpyQfczagOc7EaU9GZEJzEItmNCy4JAmV2FGwVEC6jjBubCzYspO9pfeRBirIuQQcOU5OkuguZ9hKmlFt+GYtqxXj+UxbP5QTjCyUIwJuOLGKIKcux18ZJ5vEk4lWeWkV1FhiBGDGGfA5Z4clQUvAxxJdYYrcYSTOXyG4DRl+OrglYz5RGnE5neG0oh1MwK8/C7igxtyB0lWNe8lxv9O97g863cs9v0HKZlSmzwTHIeJ5YXeCTxdEKruKQzpS6gwvm8KAlWtV9lZ/eRvWc4x9fqVu3MM3kDtBXxN+TcgG9A5bvpssz2n8XyuonDajs/Kg+8NbQuMRB2xJwMSFFNUK5FL3KgCmVBIlxYLQFKXYeNmYgXIGLUEgArR5eYUhHse0fJrCDEVSacb105BsIVEo057SuW8mI/7Sa0ad9gg5G3XPjtqj/kV/dHU96l6Owh20Do+3qmcj9lK+Xdn9VfFQ2Mdvp+ynZ92LKoQPcO+VGtNNKsENq3gNv1fxOgtX0enGNVSpBJSWaTgqKC4CcsDev6NB2foXAJ6clDBbrzwo7+B4/Pe73tprs00WSMJz8EG71ofKBCTdk/7X4XFnp0xANSredhT+lYnwtHoliu+9tjTire83NbTff0ls1X4DUEsDBBQAAgAIAClSaVKOc/b6agAAAOUAAAAaAAAAbm9uZS9odG1sX3NraW5fc2V0dGluZ3MuanOr5lIAAqUcJQUrhWowG8xPKi0pyc/TS87PK0nNK9HLyy/KTQSrUVJ2AwMlHZyK88tSiwgoTUtMTkUx1NTIwskFp0qEiSZO5i7OlsjqChLTU/WSEpOz04vyS/NSIMqcXV0MXYyVwKpquWoBUEsDBBQAAgAIAClSaVK8fTX3SgAAAEkAAAAXAAAAbm9uZS9sb2NhbF9zZXR0aW5ncy54bWyzsa/IzVEoSy0qzszPs1Uy1DNQUkjNS85PycxLt1UKDXHTtVBSKC5JzEtJzMnPS7VVystXUrC347LJyU9OzAlOLSkBKizWt+MCAFBLAwQUAAIACAAsUmlSnF4yCBQGAAA3FwAAJgAAAHVuaXZlcnNhbC1uby12aWRlby9jb21tb25fbWVzc2FnZXMubG5nrVjbbuM2EH0vsP9AGAjQAtvsboFdFEXiBS0xsRBZ9Ep0vGlRCIxE20Qk0dXFifvUr+mH9Us6pGTH3gskJXmwYVGeM0PynJkhzz4+pAnaiLyQKjsfvDt9O0Aii1Qss+X5YMYufv51gIqSZzFPVCbOB5kaoI/DVz+cJTxbVnwp4PerHxA6S0VRwGMx1E+Pz0jG54PpKMSWRYLAGbkkxDPboaGHfR8zh3qhi0fEHQxxFUuFMp7nvIRgzt40CO2AUxffED8MLAKgGpqyMJhNp9RnxB4M2UqgQqZVYnCRLFCmSlRU67XKSxEjmaES/sKjCDzIW5nIcotSFYseIQRXjheCezO/ZthxHXYTTqhNBkOS8dsEwohyITKUCx6L/Dk+POpPsNuA27J4IfSpTwLiMVjM6ZgyOhhOc1GIrAS49UqVqg+e69gQZ0gvQovOPDYYBomMBTr5NCOB2XdvNhkR/wSpBTphlMF0dq+Ckx6OrsHPN+h0Dc6eRqc5hgWYYP+qXhPLJzBgh3OHjQdDC1ZXk+Zeliskg3UOQkFiw5OqZlcjpTZ3I2xdhYyGeDoNRzPGHuMe8eiuzdqikyn2bkKXXtJw5FxCWCpd82yLXLVUP/7y4cPDu/cffuoFEwCf3GMgZJDev+0A5DGfuiGgETf0yGfYbf3dz47OmOt4wOfmRz9roO418BW+W+1mvg8kbxjqBCZf6LVwickXN6pCK74RqFRoI8W9yQ4gApmDxAyH4UWkYCCrWhVm0wkGEoGumO9YmqAgBJXn29d10qnKlcrBXYHiWsWx8alZpd+va/3V3FI6UUH6ilXKZXba7nruuRTbhmQTYDe+hMVl+0kB0hG8ofRGy+Y1uLjPEsVjtICUgiQNEF+vExk1KbTh/TTh29YofDx3vEsgO3UDSF/2bkQnxRjZOdeT7Yni44D4AJDzQuRPsA0N1405wknSD2HsXI5d+DAdwlguVwl8yr5xTAkwYSpaM0WTjnEQzKlv60XT2ZijNS+Ke5XHRyw93M82YMezKAjBYgfgulTugYEfElqBPBdR2Q4GUWLD70ZXMFUgYMhMMtCSSquiBNmk60SUwkQr9VR4ZCh1KxYK9JUIvqm5D96N2Fpp7uKZZ43DEdunUJdXWbTqaAfi/KY+DtVQAU0OOd8aU4MWjuhnyC6QDGkfC3oFOfCqj8UNCWCRSdBm4+Fr57Iuk5D3dklpl/QirnNMsm1aIc2mjVRVASN6SSA1mR0pTvu5CQjUdY852P1Obq1Rd33YUm6giQECirzVEaR7i9haVJ9mzu/hBXZcU6m/pB7fmp6PxxueRQLIFnG9p1t4F8vYvNO0N/7/quTfiJdNqj9pqoRnk88nfeM5KizfUQQvS5GuyzbXesGa8J8ShZb4d0PoMvWn+d+35C+yMwdN/LP35+iw0GePWoN45kp1362XjqTp/Ak0LLo4Qo+RdLcaa7cjh+qK2H7ueLRzvIujY4aTLVR3a482AJ5CT8UIxrDGJvIAWp0UqlB3W3P2OAzfnDq628/JKHAYVJ25uC1k2erZ6LlzfTVyfnphPehZj4oNc5gLIXsAuNwfqROZQvxxB8zZhOxWoC4RRzOZqyqJjfwTeWfKBKxtlYqvu+FFrlIzmvBiR/+6TH18ThT15Pza6bRHP7VXcOf9ORDw03cpINiHNsbCnqV7H0urPeloBPLRS+GyYNc6gY5SXkYrKMcLVWVxR6D6CGaTCwxgzZwDwfP2LqwB+CKMehQ1o7/1AtEdHSRRsgf7w1OlKP7sDaKnsceoLy9K8VC2A81GhkVBSC8uoJNbLNosGB4dh2weulg1R+WdXceTM3OA/S9yJOV1UUxVCkOn7X6Zvq4zZMGMYWs8Af0FRm6qyqHp7IOwo5tFZz4c6RrlWgAEDQSTZSIQeeBab31Q9cUPZGZzSBsMJzy/g7TOlEp6xWY2UMup7DenxzuQqkxk1ivy5xVVPWHmTENs2+ZCCFYSzvt3dQ8Rw4Ezam6GErXsDGaNsQdV4ws8EcuyL6BPyP7CR19qmAsEV3F9Uf3fP/+22deXhE1OhrRXPz8mvc3XdXv/VJgr7rM3Bzfe/wNQSwMEFAACAAgALFJpUhUeYBujAAAAfwEAADcAAAB1bml2ZXJzYWwtbm8tdmlkZW8vcGxheWJhY2tfYW5kX25hdmlnYXRpb25fc2V0dGluZ3MueG1sdZBBCoMwEEX3nsIbCF2HQNelRagXGHGUQJIJmVHw9k1EbWnTZd77P8OMYhQxfmJd1bWCWegpEEVLnFE173e2DAtevXEghnzCgrznSiY3LFFoIzJ62ZQewXLK//BjeGthPT/iI14w5UJnHOpLqbCZXPKwmGlj3RpQjxHTgC+Yc+iht3jDtSeIw+MM7Bv/1bmbNpsd3mlAHSK5IKr5QFW613H0F1BLAwQUAAIACAAsUmlSSzOGii8FAABoHQAAMAAAAHVuaXZlcnNhbC1uby12aWRlby9mbGFzaF9wdWJsaXNoaW5nX3NldHRpbmdzLnhtbOVZ23LbNhB991dg2MljLDuxm8QjyaNI1FgT3SrSSTydjgciVyJqEGABUI7y1K/ph/VLuhAtWvIVSiJPmjx4ZIJ7zi72hiVZPf6UcjIDpZkUNW9/d88jICIZMzGteadh+/lrj2hDRUy5FFDzhPTIcX2nmuVjznQSgDEoqgnSCH2UmZqXGJMdVSqXl5e7TGfK3pU8N8ivdyOZVjIFGoQBVck4neOPmWegvSsGBwL8S6W4gtV3dgipFkw9GeccCIvRcsHspihvc6oTr1KIjWl0MVUyF3FTcqmImo5r3i9Nv7XfermUKahaLAVhfaLruGiXzRGNY2atoDxgn4EkwKYJmru/d+CRSxabpOa93HtheVC+cptnwV5snlqepkQvCHOlIAVDY2pocVloVDABheEAXTcqByRdW1uRNPDJlAvFUjwXNGVRiHeI9VXNa4XnI7/tj/x+0z8/HXULU50RYSfs+k6YoNtp+ef9QegH5ydhr7sxKPQ/hhuANrXMmX448gO/H/qj87edwYYId6OuMX6v0eluiPngvw064aaa+o3eppDhyaDvhjk5G/qjbqf/7jwcDLphZ3iNWuTwSrZWK+uJX8UCkblaTW+T5OlYUMax2dzIcQ0G2xWnagqhbDOsxgnlGjzyZwbT33LKmZnbCsWudgGQNXQGkRnZ6qt5tqK8a7qCEA3Dkixr+/BNWdqvXq9tvVJov97WnVZWy2Y3TKSRT2z9/t5haf6bg4fNv8fQKjWGRgk2MbPsQasrSylmkTQybIYdEm5sc5JzHuRZJpW5bmOri6UR99BUJ1KsRd5ek7HkcekxSMcQ92kKK60/uGCijZL7HplgjnL05SADQQIq8LhhBv0blQQ6H2vDzOKYaV9JNxSjnCAfnodAesEtf0cJVXotKcvQ2hYf1X/vSwP6j8LdxdK9ogFnqMWWhpO8L2LSUvQSj0cX8SEIF7ETzBxusweUkxGK6g0kSYNzJ+EU68hF8AOMNTPgJCpzHpO5zAlnF+hnSTDj8xT/S4CsHstkomS6WMXRwRC9CMuMwSXExy6KzlBFmiMS55SMgyk0/JWzz2QME6mQF+gMw4brTBf8uxsRZ1Tra1K6tPFZcbh1+i3/4zO7QRrPKA4Km5FjeUOama3w0zkR0ixx6I6I5pgVNigxixf3XPa2++VhKDsMxvkbRWONX7M05/Rb0pcOWaHeYsi3o2WTwD9qgbPahM4WhW6Ld0GNJc4wJAUn3ojwdGAiB1fCiAoiBZ8TGuGAom3bmDGZa1wpGkRBrb/cwgKPabq4muJJhhpVDMqJcm//xcuDw19fvX5ztFv59+9/nj8IuhrdhpxadcXs1nxw4HdG3ni4eAR3zxDvhroxyj8Cunegd8ZtauYDw70z8o4R3xl7c9B3Bt4a9x9BPjD038K2pUpt14lvxfPu5z8HeMca3WiGnfed8OwOgkUp3B7YqhU7TN49Wy5m7O91tAz8xqh5QjBcp90wOHJpD32JndhECTaYiX0J4oIZnIYYU9+J3obOaRYd+e+dCDGITp3UTW1/4LThdy5So2J2HK7MjU4m4CwwLc42nAY4S3F4jZ+ss39Nn3Wqy2/corfWuv4f7eerH22L/rWl9gNURcnWUvfnOCC2GaAf2O3f9zufH/nFzGj5ctZFuEfVBSgSSsmd5IfLV5CkIybSBREAkBQfst0cGMOTtqv1xA/8XuftoNv6CY6G79SDxVX52WHtO0P5/nv9w5y9kzLBUnSrfTAvv+bVDw/2qpW7b+3sINv619H6zn9QSwMEFAACAAgALFJpUg57xyBlAwAAlwwAACoAAAB1bml2ZXJzYWwtbm8tdmlkZW8vZmxhc2hfc2tpbl9zZXR0aW5ncy54bWyVV9tO4zAQfecrqu47XQq7BSlU6g0JbRfQ0u2720xbq44d2U7Z/v2OL0mcNiGFCAnPnGPP5XgsIrWnvHMAqajgj91+d3jV6UTrTErgegFJyoiGDo0fu09/5/Nuz7kFE/IdtKZ8q4wlt1ngKtNa8Ou14Br3uOZCJoR1h9+e7E/Us8g2lsCQLuVsyBrKY37078fTiyj+jLvxYDp5aCKsRZISfpyLrbhekfV+K0XGYxParfmaaLtjCpJRvm+NiFGlnzUklZhmN7P+rH8ZJZWgFJiQHqaj/uhnK4uRFbAi+8Hd/d3oQk551OeNOaEdqKLa0gb9we3gromWki1UizyZTW+mt814jrtXu/JpXI6g4Z9uzRyFfwT5pc1FmqVf0UgqxdYU9IQzMF8rhwkS4/VDwvTBfK0Ek5A5qFWQitEY2yBk7KT43XxN4KZa+j/DIRGZuy0FezNNOJkeRiErBkMtM4h6+cr51E58vGYaLxMMN4QpBISmEvSGGb6RTOXbVG0l7g98UB4HIG8oEUvBsgQmLt4AWLWX+MlkbOdKGF9hCwKUcPDGIMLSWCJfsKxnyMBYIt9Nt145O57BTz2Ok+thTHwzP68+eoETXOb1yle515w0N7dcBUd7Q45JRAxDK6sFTcB0LepZmwupdxZTxMmBbonGN+m3wa2ONhkV9U4cXmn1uoo01Qzq5LYWmVQYDLqXPlvfuRqPo7iHQ430HDY6R1eNZVPMaxFqwa7ble63K+rm1h2Nb8ljNyFyD3IhBFPdjufh/cNt3Kt8zjDTGt9SkM98Iy7kcKEh3N8m0QQW7gpeCidak/UuwZCaMigq6hpb37/IH1vXWJ4lK5Az1AOFXJBVm8Pt6HbH8FcvKXxAXCU0OB1T73A7Tmih98DgBQBErnf5bXAL50kypimDA+QzJTDYhJsyixSqvy5fI66qJAPLRXr0I6gUSoirOmoIS4yrnuE87ZrXZKVsZpWJkg/3cqRUxn0+JY1YwwFp115JlY3RX1dB7FWlnCTT4l0Tqf2m5drnTg4w4jSxAwgdwfE1HsdhQqS+KtaZV+vMXoZgHq1iM5UTajxNFDNmh/06ivWcztgFXs/hRgKE89Uar4IX4BccV4LI+KWAVJ6EGrdjY474aNpxjYM+SXXUC0yuOUUb8G/8h2T4H1BLAwQUAAIACAAsUmlS+uc3TioFAADyHAAALwAAAHVuaXZlcnNhbC1uby12aWRlby9odG1sX3B1Ymxpc2hpbmdfc2V0dGluZ3MueG1s3VndUts4FL7nKTTe6WUJ9GfbMglMmpjB0/xtbNoyOzuMYp/EWmTJK8mh6dU+zT7YPskexcQkEEDpEjrtBRMsn+/T0fm3XT/6knEyBaWZFA1vf3fPIyBimTAxaXin0fHztx7RhoqEcimg4QnpkaPDnXpejDjTaQjGoKgmSCP0QW4aXmpMflCrXV5e7jKdK3tX8sIgv96NZVbLFWgQBlQt53SGP2aWg/auGBwI8C+T4gp2uLNDSL1k6sqk4EBYgpoLZg9F+YnJuFcrpUY0vpgoWYikJblURE1GDe+Xlt/eb79cyJRMbZaBsCbRh7hol80BTRJmlaA8ZF+BpMAmKWq7v/fKI5csMWnDe7n3wvKgfO02z5y9PDu1PC2JRhDmaoMMDE2ooeVluaOCMSj0BuhDowpA0pW1JUkDX0y1UC4lM0EzFkd4h1hTNbx2dD70j/2h32v556fDTqmqMyIKoo7vhAk7Qds/7/UjPzw/ibqdjUGR/znaALSpZs70g6Ef+r3IH56/D/obItyVusb43WbQ2RDzyX8fBtGmO/Wa3U0hg5N+zw1zcjbwh52g9+E86vc7UTC4Rs1jeCla67XVwK9jgshCLYe3SYtsJCjjWGtuxLgGg9WKUzWBSB4zzMYx5Ro88mcOk98KypmZ2QzFonYBkDd1DrEZ2uxreDajvGu6khAVw5Sscvv1uyq137xdOXqt3P36WGu1rFe1bpBKI59Y+/2915X6717dr/4ditapMTROsYiZRQ1aXllIMYuksWFTrJBw45jjgvOwyHOpzHUZW16slLiDpj6WYsXz9pqMJE8qi0E2gqRHM4y/wbHwyBiDkqPx+jkIElKB7YUZNGhcIXQx0oaZeVs5vpJuKkY5wdaB/Q9IN7xl4DilSq9EYeVLW9Pjw9970oD+o7RvuXSnaMgZ7mJzwUneFwlpK3qJ7dBFfADCRewEQ4XbcAHlpISiegNJ0uTcSTjDxHER/AQjzQw4icqCJ2QmC8LZBdpZEgzxIsP/UiDLfZiMlczmq5xqQ/TcLVMGl5AcuWx0hltkBSJxLsk5mHKHvwr2lYxgLBXyAp2i23Cd6ZJ/dyPinGp9TUoXOj4ru1nQa/ufn9kD0mRKcTLYjBzzGbLcbIWfzoiQZoFDc8S0wKiwTklYMr/ncrbdb3dDVVLQz4/kjRV+zbKC08ekrwyyRL1Fl29nl00c/6AGztumdDpPdJu8c2pMcYYuKTnxRoyNg4kCXAljKogUfEZojBOJtmVjymShcaUsECW1/nYNSzyG6fxqgg8tuKNKQDlR7u2/ePnq9a9v3r472K39+/c/z+8FXc1qA07tduWw1rp3wndG3niaeAB3x9Tuhroxuz8AunOCd8ZtquY907wzcs1M74y9Odk7A2/N9w8g75nyb2GPpcps1Ulu+XP9A58DPLBKN1tR8DGIztYQzFPh9sBWr9npcf0wOR+qb8ySo+83TIZ+c9g6Ieig004UHrgUhJ7E2mviFEvK2L7ncMH0TyP0ou9Eb53lNH0O/Y9OhOg2p9rptm2v73TgDy5Sw3JaHCxNik4qYPeflN0M+z9nGY6ryZPV8v9TWZ0y8ZGL8taK1Y9RcNY+vbJ7K05Zo7ZUcICqON1asP7ATeD7+eQntvTa6NfrGi4JIWMW9ESd92d+1zJcvGB1Ee5SdQGKRFJyJ/nB4jUiCcRYuiBCAJLhc7ObARN40uq0GvSh3w3e9zvtrUY/cwv/H6LkPK75yqvqu8HKh4LqBfbql7UdXF/9Tnm48x9QSwMEFAACAAgALFJpUuxMWVK2AQAAegYAACgAAAB1bml2ZXJzYWwtbm8tdmlkZW8vaHRtbF9za2luX3NldHRpbmdzLmpzjZRRT4MwEMff9ykWfDWLMpTNtzkwWeKDiXszPhR2Y2Sl17QdOo3fXco2LXDo6Av98+v/eld6n4Nh9XipN7wbftbv9fypOa81sJpRO7hs6rxHL6zuaZ6vYJkXwHMBXgspT0t/5K9fgjL2RG2a7J+trXb8PLRf1oxrF5eEhSI0TWglob0R2jsV+KOR2TGrQ0ZOmZOdMShGKQoDwowEqoLVjHfxUD9ugi0YS1D/oGuWQsP0xp/cR73kr2NwH0bzqculWEgm9o+Y4Shh6TZTuBOrY/yxHS692UtQ1YFv+8LyXJuFgaIdOL6O/djvJ6UCreEYdxrN/NktCXOWAHcTCoNJMPsDbRh3C9qiy1zn5kSHfjgOA5eWLINOleZxdB2Nm5iovDrV7AQ/cAbeTV8ykrM9qHOsUO7kGQcoFWa2Il00tINEObJVLrIDF03tIDm7WWvb92/UHWOUoFr9/BVXdrhMpxiNa4ata7Yhbm3R11zO6AyGvNy6FfWR6gucEqm4SGiSWlySmzHtTmPnL1XaTG1BLRF51TztoYCumgmohVijFZgxLN0UlVal8+o2CnLn6dk5trY5+PoGUEsDBBQAAgAIACxSaVK45zzyXgAAAGMAAAAlAAAAdW5pdmVyc2FsLW5vLXZpZGVvL2xvY2FsX3NldHRpbmdzLnhtbA3KvQ5AQAwA4N1TNN39bQbHZrTgARoakfRacUd4e7d9w9f2rxd4+AqHqcO6qBBYV9sO3R0u85A3CCGSbiSm7FANoe+yVmwlmTjGFAOcQh9fM/uEyCP5NIdbBMsu+wFQSwECAAAUAAIACAApUmlSXK2x+KEDAADvDAAAGAAAAAAAAAABAAAAAAAAAAAAbm9uZS9jb21tb25fbWVzc2FnZXMubG5nUEsBAgAAFAACAAgAKVJpUhUeYBujAAAAfwEAACkAAAAAAAAAAQAAAAAA1wMAAG5vbmUvcGxheWJhY2tfYW5kX25hdmlnYXRpb25fc2V0dGluZ3MueG1sUEsBAgAAFAACAAgAKVJpUh9UimowAwAAxw4AACIAAAAAAAAAAQAAAAAAwQQAAG5vbmUvZmxhc2hfcHVibGlzaGluZ19zZXR0aW5ncy54bWxQSwECAAAUAAIACAApUmlScVeUnRUBAADRAgAAHAAAAAAAAAABAAAAAAAxCAAAbm9uZS9mbGFzaF9za2luX3NldHRpbmdzLnhtbFBLAQIAABQAAgAIAClSaVLXm3CWKwMAAG8OAAAhAAAAAAAAAAEAAAAAAIAJAABub25lL2h0bWxfcHVibGlzaGluZ19zZXR0aW5ncy54bWxQSwECAAAUAAIACAApUmlSjnP2+moAAADlAAAAGgAAAAAAAAABAAAAAADqDAAAbm9uZS9odG1sX3NraW5fc2V0dGluZ3MuanNQSwECAAAUAAIACAApUmlSvH0190oAAABJAAAAFwAAAAAAAAABAAAAAACMDQAAbm9uZS9sb2NhbF9zZXR0aW5ncy54bWxQSwECAAAUAAIACAAsUmlSnF4yCBQGAAA3FwAAJgAAAAAAAAABAAAAAAALDgAAdW5pdmVyc2FsLW5vLXZpZGVvL2NvbW1vbl9tZXNzYWdlcy5sbmdQSwECAAAUAAIACAAsUmlSFR5gG6MAAAB/AQAANwAAAAAAAAABAAAAAABjFAAAdW5pdmVyc2FsLW5vLXZpZGVvL3BsYXliYWNrX2FuZF9uYXZpZ2F0aW9uX3NldHRpbmdzLnhtbFBLAQIAABQAAgAIACxSaVJLM4aKLwUAAGgdAAAwAAAAAAAAAAEAAAAAAFsVAAB1bml2ZXJzYWwtbm8tdmlkZW8vZmxhc2hfcHVibGlzaGluZ19zZXR0aW5ncy54bWxQSwECAAAUAAIACAAsUmlSDnvHIGUDAACXDAAAKgAAAAAAAAABAAAAAADYGgAAdW5pdmVyc2FsLW5vLXZpZGVvL2ZsYXNoX3NraW5fc2V0dGluZ3MueG1sUEsBAgAAFAACAAgALFJpUvrnN04qBQAA8hwAAC8AAAAAAAAAAQAAAAAAhR4AAHVuaXZlcnNhbC1uby12aWRlby9odG1sX3B1Ymxpc2hpbmdfc2V0dGluZ3MueG1sUEsBAgAAFAACAAgALFJpUuxMWVK2AQAAegYAACgAAAAAAAAAAQAAAAAA/CMAAHVuaXZlcnNhbC1uby12aWRlby9odG1sX3NraW5fc2V0dGluZ3MuanNQSwECAAAUAAIACAAsUmlSuOc88l4AAABjAAAAJQAAAAAAAAABAAAAAAD4JQAAdW5pdmVyc2FsLW5vLXZpZGVvL2xvY2FsX3NldHRpbmdzLnhtbFBLBQYAAAAADgAOAIgEAACZJgAAAAA="/>
  <p:tag name="ISPRING_LMS_API_VERSION" val="SCORM 2004 (2nd edition)"/>
  <p:tag name="ISPRING_ULTRA_SCORM_COURCE_TITLE" val="Lesson 6 Ambiguous Case of Sine Law"/>
  <p:tag name="ISPRING_CMI5_LAUNCH_METHOD" val="any window"/>
  <p:tag name="ISPRINGCLOUDFOLDERID" val="1"/>
  <p:tag name="ISPRINGONLINEFOLDERID" val="1"/>
  <p:tag name="ISPRING_OUTPUT_FOLDER" val="[[&quot;\uFFFDʾ\&quot;{58857F64-F778-46F3-A3E4-9740F72F057B}&quot;,&quot;C:\\Users\\Danny\\OneDrive - SD41\\Website\\PC11&quot;]]"/>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no-video&quot;},&quot;advancedSettings&quot;:{&quot;enableTextAllocation&quot;:&quot;T_TRUE&quot;,&quot;viewingFromLocalDrive&quot;:&quot;T_TRUE&quot;,&quot;contentScale&quot;:75,&quot;contentScaleMode&quot;:&quot;SCALE&quot;},&quot;accessibilitySettings&quot;:{&quot;enabled&quot;:&quot;T_FALSE&quot;},&quot;compressionSettings&quot;:{&quot;imageSettings&quot;:{&quot;jpegQuality&quot;:70,&quot;optimizeImageForResolution&quot;:&quot;T_FALSE&quot;},&quot;audioQuality&quot;:70,&quot;videoQuality&quot;:65},&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1&quot;},&quot;cloudSettings&quot;:{&quot;onlineDestinationFolderId&quot;:&quot;1&quot;},&quot;wordSettings&quot;:{&quot;printCopies&quot;:1}}"/>
  <p:tag name="ISPRING_SCORM_RATE_QUIZZES" val="0"/>
  <p:tag name="ISPRING_CURRENT_PLAYER_ID" val="universal-no-video"/>
  <p:tag name="ISPRING_PRESENTATION_TITLE" val="Lesson 6 Ambiguous Case of Sine Law"/>
  <p:tag name="ISPRING_FIRST_PUBLI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1646</TotalTime>
  <Words>617</Words>
  <Application>Microsoft Office PowerPoint</Application>
  <PresentationFormat>On-screen Show (4:3)</PresentationFormat>
  <Paragraphs>78</Paragraphs>
  <Slides>10</Slides>
  <Notes>10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10</vt:i4>
      </vt:variant>
    </vt:vector>
  </HeadingPairs>
  <TitlesOfParts>
    <vt:vector size="22" baseType="lpstr">
      <vt:lpstr>Verdana</vt:lpstr>
      <vt:lpstr>Arial</vt:lpstr>
      <vt:lpstr>Rockwell Condensed</vt:lpstr>
      <vt:lpstr>Rockwell</vt:lpstr>
      <vt:lpstr>Wingdings</vt:lpstr>
      <vt:lpstr>Calibri</vt:lpstr>
      <vt:lpstr>Gill Sans MT</vt:lpstr>
      <vt:lpstr>Comic Sans MS</vt:lpstr>
      <vt:lpstr>Wood Type</vt:lpstr>
      <vt:lpstr>MathType 5.0 Equation</vt:lpstr>
      <vt:lpstr>MathType 6.0 Equation</vt:lpstr>
      <vt:lpstr>Equation</vt:lpstr>
      <vt:lpstr>Trigonometry</vt:lpstr>
      <vt:lpstr>PowerPoint Presentation</vt:lpstr>
      <vt:lpstr>PowerPoint Presentation</vt:lpstr>
      <vt:lpstr>Ex: Solve ∆ABC, given the following: </vt:lpstr>
      <vt:lpstr>PowerPoint Presentation</vt:lpstr>
      <vt:lpstr>PowerPoint Presentation</vt:lpstr>
      <vt:lpstr>How to tell if a Triangle is Ambiguous</vt:lpstr>
      <vt:lpstr>Practice: Are these triangles Ambiguous?</vt:lpstr>
      <vt:lpstr>PowerPoint Presentation</vt:lpstr>
      <vt:lpstr>PowerPoint Presentation</vt:lpstr>
    </vt:vector>
  </TitlesOfParts>
  <Company>Burnaby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6 Ambiguous Case of Sine Law</dc:title>
  <dc:creator>BSB</dc:creator>
  <cp:lastModifiedBy>Danny Young</cp:lastModifiedBy>
  <cp:revision>112</cp:revision>
  <dcterms:created xsi:type="dcterms:W3CDTF">2011-10-25T17:08:39Z</dcterms:created>
  <dcterms:modified xsi:type="dcterms:W3CDTF">2021-03-09T18:41:01Z</dcterms:modified>
</cp:coreProperties>
</file>